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34" r:id="rId2"/>
    <p:sldId id="1181" r:id="rId3"/>
    <p:sldId id="1566" r:id="rId4"/>
    <p:sldId id="1441" r:id="rId5"/>
    <p:sldId id="1595" r:id="rId6"/>
    <p:sldId id="1596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  <a:srgbClr val="4D4D4D"/>
    <a:srgbClr val="4CC8EC"/>
    <a:srgbClr val="585858"/>
    <a:srgbClr val="FF7467"/>
    <a:srgbClr val="57CCC6"/>
    <a:srgbClr val="EABF4C"/>
    <a:srgbClr val="524E67"/>
    <a:srgbClr val="FF9285"/>
    <a:srgbClr val="F4C9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D0601-24D1-4243-BFD2-053D374A8230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3E677-5D4F-4C56-B104-01504E7F8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3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8"/>
          <p:cNvSpPr>
            <a:spLocks noGrp="1"/>
          </p:cNvSpPr>
          <p:nvPr>
            <p:ph type="pic" sz="quarter" idx="13"/>
          </p:nvPr>
        </p:nvSpPr>
        <p:spPr>
          <a:xfrm>
            <a:off x="1028700" y="1485900"/>
            <a:ext cx="2489200" cy="2576848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8"/>
          <p:cNvSpPr>
            <a:spLocks noGrp="1"/>
          </p:cNvSpPr>
          <p:nvPr>
            <p:ph type="pic" sz="quarter" idx="14"/>
          </p:nvPr>
        </p:nvSpPr>
        <p:spPr>
          <a:xfrm>
            <a:off x="3606800" y="1485900"/>
            <a:ext cx="2489200" cy="2576848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5"/>
          </p:nvPr>
        </p:nvSpPr>
        <p:spPr>
          <a:xfrm>
            <a:off x="6184900" y="1485900"/>
            <a:ext cx="2489200" cy="2576848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6"/>
          </p:nvPr>
        </p:nvSpPr>
        <p:spPr>
          <a:xfrm>
            <a:off x="8763000" y="1485900"/>
            <a:ext cx="2489200" cy="2576848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5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" y="0"/>
            <a:ext cx="12191999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2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9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4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owerpoint.sage-fox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4E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872D-C668-4AF2-BCBD-16EDD74B9A2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7754-EB69-4271-83F0-4EC2174974D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hlinkClick r:id="rId15"/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6240" y="6757593"/>
            <a:ext cx="365760" cy="1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  <p:sldLayoutId id="2147483672" r:id="rId1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werpoint.sage-fox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s.sage-fox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A0C311F-AF42-4132-80EA-2E8468F89C07}"/>
              </a:ext>
            </a:extLst>
          </p:cNvPr>
          <p:cNvGrpSpPr/>
          <p:nvPr/>
        </p:nvGrpSpPr>
        <p:grpSpPr>
          <a:xfrm>
            <a:off x="412009" y="3750114"/>
            <a:ext cx="6697064" cy="2660202"/>
            <a:chOff x="4839630" y="1839951"/>
            <a:chExt cx="6697064" cy="2660202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11282D8A-33B7-46F6-9DB5-AC0B78BDA8FA}"/>
                </a:ext>
              </a:extLst>
            </p:cNvPr>
            <p:cNvSpPr/>
            <p:nvPr/>
          </p:nvSpPr>
          <p:spPr>
            <a:xfrm>
              <a:off x="4839630" y="1839951"/>
              <a:ext cx="6697064" cy="2660202"/>
            </a:xfrm>
            <a:prstGeom prst="round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6E79BC9-48EF-4356-8F02-E1A063861C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1170933" y="1839951"/>
              <a:ext cx="365760" cy="2660202"/>
              <a:chOff x="3369484" y="137160"/>
              <a:chExt cx="640656" cy="6583680"/>
            </a:xfrm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3369484" y="137160"/>
                <a:ext cx="640656" cy="1845876"/>
              </a:xfrm>
              <a:prstGeom prst="rect">
                <a:avLst/>
              </a:prstGeom>
              <a:solidFill>
                <a:srgbClr val="FF7467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872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369484" y="1783079"/>
                <a:ext cx="640656" cy="1845875"/>
              </a:xfrm>
              <a:prstGeom prst="rect">
                <a:avLst/>
              </a:prstGeom>
              <a:solidFill>
                <a:srgbClr val="4CC8EC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872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369484" y="3428999"/>
                <a:ext cx="640656" cy="1845873"/>
              </a:xfrm>
              <a:prstGeom prst="rect">
                <a:avLst/>
              </a:prstGeom>
              <a:solidFill>
                <a:srgbClr val="EABF4C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872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369484" y="5074920"/>
                <a:ext cx="640656" cy="1645920"/>
              </a:xfrm>
              <a:prstGeom prst="rect">
                <a:avLst/>
              </a:prstGeom>
              <a:solidFill>
                <a:srgbClr val="57CCC6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sz="1872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B348F03-9E24-40E2-A9F5-11389E97725C}"/>
              </a:ext>
            </a:extLst>
          </p:cNvPr>
          <p:cNvGrpSpPr/>
          <p:nvPr/>
        </p:nvGrpSpPr>
        <p:grpSpPr>
          <a:xfrm>
            <a:off x="546305" y="3941175"/>
            <a:ext cx="6062712" cy="2469141"/>
            <a:chOff x="5108222" y="3389162"/>
            <a:chExt cx="6062712" cy="2469141"/>
          </a:xfrm>
        </p:grpSpPr>
        <p:sp>
          <p:nvSpPr>
            <p:cNvPr id="3" name="Заголовок 1"/>
            <p:cNvSpPr txBox="1">
              <a:spLocks/>
            </p:cNvSpPr>
            <p:nvPr/>
          </p:nvSpPr>
          <p:spPr>
            <a:xfrm>
              <a:off x="5108222" y="3389162"/>
              <a:ext cx="6018653" cy="7315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000" kern="120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j-cs"/>
                </a:defRPr>
              </a:lvl1pPr>
            </a:lstStyle>
            <a:p>
              <a:pPr algn="r"/>
              <a:r>
                <a:rPr lang="hu-HU" sz="60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A kisber.hu</a:t>
              </a:r>
              <a:endParaRPr lang="ru-RU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210977" y="4125913"/>
              <a:ext cx="5912817" cy="55970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000" kern="120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j-cs"/>
                </a:defRPr>
              </a:lvl1pPr>
            </a:lstStyle>
            <a:p>
              <a:pPr algn="r"/>
              <a:r>
                <a:rPr lang="hu-HU" sz="2400" dirty="0">
                  <a:solidFill>
                    <a:schemeClr val="bg1"/>
                  </a:solidFill>
                  <a:latin typeface="+mj-lt"/>
                </a:rPr>
                <a:t>és kapcsolódó weblapjainak kezelése</a:t>
              </a:r>
              <a:endParaRPr lang="ru-RU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2756" y="4839185"/>
              <a:ext cx="53310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sz="1200" dirty="0">
                  <a:solidFill>
                    <a:schemeClr val="bg1"/>
                  </a:solidFill>
                  <a:latin typeface="+mj-lt"/>
                </a:rPr>
                <a:t>Gazdasági, Műszaki, Jogi, Környezetvédelmi Bizottsági ülése</a:t>
              </a: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 </a:t>
              </a:r>
            </a:p>
            <a:p>
              <a:endParaRPr lang="en-US" sz="16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" name="TextBox 28">
              <a:hlinkClick r:id="rId3"/>
              <a:extLst>
                <a:ext uri="{FF2B5EF4-FFF2-40B4-BE49-F238E27FC236}">
                  <a16:creationId xmlns:a16="http://schemas.microsoft.com/office/drawing/2014/main" id="{6590C5F4-C025-4140-9F2B-CA333647BD8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742440" y="5550526"/>
              <a:ext cx="3428494" cy="307777"/>
            </a:xfrm>
            <a:prstGeom prst="rect">
              <a:avLst/>
            </a:prstGeom>
            <a:noFill/>
            <a:effectLst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hu-HU" sz="1400" i="1" dirty="0">
                  <a:solidFill>
                    <a:schemeClr val="bg1"/>
                  </a:solidFill>
                  <a:latin typeface="Candara" panose="020E0502030303020204" pitchFamily="34" charset="0"/>
                  <a:cs typeface="Estrangelo Edessa" panose="03080600000000000000" pitchFamily="66" charset="0"/>
                </a:rPr>
                <a:t>Schulmann István</a:t>
              </a:r>
              <a:r>
                <a:rPr lang="en-US" sz="1400" i="1" dirty="0">
                  <a:solidFill>
                    <a:schemeClr val="bg1"/>
                  </a:solidFill>
                  <a:latin typeface="Candara" panose="020E0502030303020204" pitchFamily="34" charset="0"/>
                  <a:cs typeface="Estrangelo Edessa" panose="03080600000000000000" pitchFamily="66" charset="0"/>
                </a:rPr>
                <a:t> – </a:t>
              </a:r>
              <a:r>
                <a:rPr lang="hu-HU" sz="1400" i="1" dirty="0">
                  <a:solidFill>
                    <a:schemeClr val="bg1"/>
                  </a:solidFill>
                  <a:latin typeface="Candara" panose="020E0502030303020204" pitchFamily="34" charset="0"/>
                  <a:cs typeface="Estrangelo Edessa" panose="03080600000000000000" pitchFamily="66" charset="0"/>
                </a:rPr>
                <a:t>2024.04.03</a:t>
              </a:r>
              <a:endParaRPr lang="en-US" sz="1400" i="1" dirty="0">
                <a:solidFill>
                  <a:schemeClr val="bg1"/>
                </a:solidFill>
                <a:latin typeface="Candara" panose="020E0502030303020204" pitchFamily="34" charset="0"/>
                <a:cs typeface="Estrangelo Edessa" panose="03080600000000000000" pitchFamily="66" charset="0"/>
              </a:endParaRPr>
            </a:p>
          </p:txBody>
        </p:sp>
      </p:grpSp>
      <p:pic>
        <p:nvPicPr>
          <p:cNvPr id="7" name="Kép 6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E125D856-49F9-E8B5-6913-13003417C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8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76B22A2-6ECD-40E5-ADCC-6440565D7308}"/>
              </a:ext>
            </a:extLst>
          </p:cNvPr>
          <p:cNvSpPr>
            <a:spLocks noChangeAspect="1"/>
          </p:cNvSpPr>
          <p:nvPr/>
        </p:nvSpPr>
        <p:spPr>
          <a:xfrm rot="18876130">
            <a:off x="9408429" y="2798064"/>
            <a:ext cx="1554480" cy="1554480"/>
          </a:xfrm>
          <a:custGeom>
            <a:avLst/>
            <a:gdLst>
              <a:gd name="connsiteX0" fmla="*/ 1325880 w 2651760"/>
              <a:gd name="connsiteY0" fmla="*/ 0 h 2651760"/>
              <a:gd name="connsiteX1" fmla="*/ 2651760 w 2651760"/>
              <a:gd name="connsiteY1" fmla="*/ 1325880 h 2651760"/>
              <a:gd name="connsiteX2" fmla="*/ 1325880 w 2651760"/>
              <a:gd name="connsiteY2" fmla="*/ 2651760 h 2651760"/>
              <a:gd name="connsiteX3" fmla="*/ 0 w 2651760"/>
              <a:gd name="connsiteY3" fmla="*/ 1325880 h 2651760"/>
              <a:gd name="connsiteX4" fmla="*/ 1325880 w 2651760"/>
              <a:gd name="connsiteY4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760" h="2651760">
                <a:moveTo>
                  <a:pt x="1325880" y="0"/>
                </a:moveTo>
                <a:cubicBezTo>
                  <a:pt x="2058143" y="0"/>
                  <a:pt x="2651760" y="593617"/>
                  <a:pt x="2651760" y="1325880"/>
                </a:cubicBezTo>
                <a:cubicBezTo>
                  <a:pt x="2651760" y="2058143"/>
                  <a:pt x="2058143" y="2651760"/>
                  <a:pt x="1325880" y="2651760"/>
                </a:cubicBezTo>
                <a:cubicBezTo>
                  <a:pt x="593617" y="2651760"/>
                  <a:pt x="0" y="2058143"/>
                  <a:pt x="0" y="1325880"/>
                </a:cubicBezTo>
                <a:cubicBezTo>
                  <a:pt x="0" y="593617"/>
                  <a:pt x="593617" y="0"/>
                  <a:pt x="1325880" y="0"/>
                </a:cubicBezTo>
                <a:close/>
              </a:path>
            </a:pathLst>
          </a:custGeom>
          <a:solidFill>
            <a:srgbClr val="57CCC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60C42BE-98E0-49DD-827B-911645B463ED}"/>
              </a:ext>
            </a:extLst>
          </p:cNvPr>
          <p:cNvGrpSpPr/>
          <p:nvPr/>
        </p:nvGrpSpPr>
        <p:grpSpPr>
          <a:xfrm>
            <a:off x="8036041" y="3026664"/>
            <a:ext cx="2698267" cy="1097280"/>
            <a:chOff x="8036041" y="3026664"/>
            <a:chExt cx="2698267" cy="10972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2594AF9-8A67-461F-B4E8-DF3A5E6048CD}"/>
                </a:ext>
              </a:extLst>
            </p:cNvPr>
            <p:cNvSpPr/>
            <p:nvPr/>
          </p:nvSpPr>
          <p:spPr>
            <a:xfrm>
              <a:off x="8036041" y="3172968"/>
              <a:ext cx="1828800" cy="79519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52400" dist="1905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E5AF958-DA5B-41B4-9B00-2DE42F0BB9C1}"/>
                </a:ext>
              </a:extLst>
            </p:cNvPr>
            <p:cNvSpPr>
              <a:spLocks noChangeAspect="1"/>
            </p:cNvSpPr>
            <p:nvPr/>
          </p:nvSpPr>
          <p:spPr>
            <a:xfrm rot="18876130">
              <a:off x="9637028" y="3026664"/>
              <a:ext cx="1097280" cy="1097280"/>
            </a:xfrm>
            <a:custGeom>
              <a:avLst/>
              <a:gdLst/>
              <a:ahLst/>
              <a:cxnLst/>
              <a:rect l="l" t="t" r="r" b="b"/>
              <a:pathLst>
                <a:path w="1097280" h="1097280">
                  <a:moveTo>
                    <a:pt x="610160" y="415135"/>
                  </a:moveTo>
                  <a:lnTo>
                    <a:pt x="627126" y="432339"/>
                  </a:lnTo>
                  <a:cubicBezTo>
                    <a:pt x="656169" y="461788"/>
                    <a:pt x="668177" y="493655"/>
                    <a:pt x="663148" y="527939"/>
                  </a:cubicBezTo>
                  <a:cubicBezTo>
                    <a:pt x="659305" y="553795"/>
                    <a:pt x="647397" y="576571"/>
                    <a:pt x="627425" y="596268"/>
                  </a:cubicBezTo>
                  <a:cubicBezTo>
                    <a:pt x="607452" y="615965"/>
                    <a:pt x="584442" y="627625"/>
                    <a:pt x="558394" y="631248"/>
                  </a:cubicBezTo>
                  <a:cubicBezTo>
                    <a:pt x="524183" y="635941"/>
                    <a:pt x="492486" y="623493"/>
                    <a:pt x="463303" y="593902"/>
                  </a:cubicBezTo>
                  <a:lnTo>
                    <a:pt x="446337" y="576699"/>
                  </a:lnTo>
                  <a:close/>
                  <a:moveTo>
                    <a:pt x="598694" y="278033"/>
                  </a:moveTo>
                  <a:lnTo>
                    <a:pt x="309408" y="563330"/>
                  </a:lnTo>
                  <a:lnTo>
                    <a:pt x="418928" y="674382"/>
                  </a:lnTo>
                  <a:cubicBezTo>
                    <a:pt x="434255" y="689923"/>
                    <a:pt x="451918" y="702605"/>
                    <a:pt x="471916" y="712426"/>
                  </a:cubicBezTo>
                  <a:cubicBezTo>
                    <a:pt x="509673" y="730929"/>
                    <a:pt x="550327" y="736614"/>
                    <a:pt x="593875" y="729479"/>
                  </a:cubicBezTo>
                  <a:cubicBezTo>
                    <a:pt x="637424" y="722345"/>
                    <a:pt x="674246" y="703938"/>
                    <a:pt x="704340" y="674259"/>
                  </a:cubicBezTo>
                  <a:cubicBezTo>
                    <a:pt x="725957" y="652940"/>
                    <a:pt x="742061" y="627303"/>
                    <a:pt x="752653" y="597348"/>
                  </a:cubicBezTo>
                  <a:cubicBezTo>
                    <a:pt x="765253" y="560952"/>
                    <a:pt x="767684" y="524135"/>
                    <a:pt x="759945" y="486897"/>
                  </a:cubicBezTo>
                  <a:cubicBezTo>
                    <a:pt x="752211" y="448816"/>
                    <a:pt x="734967" y="416213"/>
                    <a:pt x="708214" y="389085"/>
                  </a:cubicBezTo>
                  <a:close/>
                  <a:moveTo>
                    <a:pt x="936587" y="160693"/>
                  </a:moveTo>
                  <a:cubicBezTo>
                    <a:pt x="1035871" y="259977"/>
                    <a:pt x="1097280" y="397137"/>
                    <a:pt x="1097280" y="548640"/>
                  </a:cubicBezTo>
                  <a:cubicBezTo>
                    <a:pt x="1097280" y="851646"/>
                    <a:pt x="851646" y="1097280"/>
                    <a:pt x="548640" y="1097280"/>
                  </a:cubicBezTo>
                  <a:cubicBezTo>
                    <a:pt x="245635" y="1097280"/>
                    <a:pt x="0" y="851646"/>
                    <a:pt x="0" y="548640"/>
                  </a:cubicBezTo>
                  <a:cubicBezTo>
                    <a:pt x="0" y="245634"/>
                    <a:pt x="245634" y="0"/>
                    <a:pt x="548640" y="0"/>
                  </a:cubicBezTo>
                  <a:cubicBezTo>
                    <a:pt x="700143" y="0"/>
                    <a:pt x="837303" y="61409"/>
                    <a:pt x="936587" y="1606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152400" dist="190500" dir="540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46B3186-4167-48BD-8174-CD63EF92532C}"/>
              </a:ext>
            </a:extLst>
          </p:cNvPr>
          <p:cNvSpPr>
            <a:spLocks noChangeAspect="1"/>
          </p:cNvSpPr>
          <p:nvPr/>
        </p:nvSpPr>
        <p:spPr>
          <a:xfrm rot="18876130">
            <a:off x="6714021" y="2796810"/>
            <a:ext cx="1554480" cy="1554480"/>
          </a:xfrm>
          <a:custGeom>
            <a:avLst/>
            <a:gdLst>
              <a:gd name="connsiteX0" fmla="*/ 1325880 w 2651760"/>
              <a:gd name="connsiteY0" fmla="*/ 0 h 2651760"/>
              <a:gd name="connsiteX1" fmla="*/ 2651760 w 2651760"/>
              <a:gd name="connsiteY1" fmla="*/ 1325880 h 2651760"/>
              <a:gd name="connsiteX2" fmla="*/ 1325880 w 2651760"/>
              <a:gd name="connsiteY2" fmla="*/ 2651760 h 2651760"/>
              <a:gd name="connsiteX3" fmla="*/ 0 w 2651760"/>
              <a:gd name="connsiteY3" fmla="*/ 1325880 h 2651760"/>
              <a:gd name="connsiteX4" fmla="*/ 1325880 w 2651760"/>
              <a:gd name="connsiteY4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760" h="2651760">
                <a:moveTo>
                  <a:pt x="1325880" y="0"/>
                </a:moveTo>
                <a:cubicBezTo>
                  <a:pt x="2058143" y="0"/>
                  <a:pt x="2651760" y="593617"/>
                  <a:pt x="2651760" y="1325880"/>
                </a:cubicBezTo>
                <a:cubicBezTo>
                  <a:pt x="2651760" y="2058143"/>
                  <a:pt x="2058143" y="2651760"/>
                  <a:pt x="1325880" y="2651760"/>
                </a:cubicBezTo>
                <a:cubicBezTo>
                  <a:pt x="593617" y="2651760"/>
                  <a:pt x="0" y="2058143"/>
                  <a:pt x="0" y="1325880"/>
                </a:cubicBezTo>
                <a:cubicBezTo>
                  <a:pt x="0" y="593617"/>
                  <a:pt x="593617" y="0"/>
                  <a:pt x="1325880" y="0"/>
                </a:cubicBezTo>
                <a:close/>
              </a:path>
            </a:pathLst>
          </a:custGeom>
          <a:solidFill>
            <a:srgbClr val="F4C95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C0297DA-3081-4845-9467-23656019BB45}"/>
              </a:ext>
            </a:extLst>
          </p:cNvPr>
          <p:cNvGrpSpPr/>
          <p:nvPr/>
        </p:nvGrpSpPr>
        <p:grpSpPr>
          <a:xfrm>
            <a:off x="5341633" y="3025409"/>
            <a:ext cx="2698267" cy="1097280"/>
            <a:chOff x="5341633" y="3025409"/>
            <a:chExt cx="2698267" cy="109728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A39073-86B5-4E6D-89BB-533858A1F890}"/>
                </a:ext>
              </a:extLst>
            </p:cNvPr>
            <p:cNvSpPr/>
            <p:nvPr/>
          </p:nvSpPr>
          <p:spPr>
            <a:xfrm>
              <a:off x="5341633" y="3176451"/>
              <a:ext cx="1828800" cy="79519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52400" dist="1905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47710B-C386-47A2-BA60-E699BC7F6E39}"/>
                </a:ext>
              </a:extLst>
            </p:cNvPr>
            <p:cNvSpPr>
              <a:spLocks noChangeAspect="1"/>
            </p:cNvSpPr>
            <p:nvPr/>
          </p:nvSpPr>
          <p:spPr>
            <a:xfrm rot="18876130">
              <a:off x="6942620" y="3025409"/>
              <a:ext cx="1097280" cy="1097280"/>
            </a:xfrm>
            <a:custGeom>
              <a:avLst/>
              <a:gdLst/>
              <a:ahLst/>
              <a:cxnLst/>
              <a:rect l="l" t="t" r="r" b="b"/>
              <a:pathLst>
                <a:path w="1097280" h="1097280">
                  <a:moveTo>
                    <a:pt x="724432" y="404946"/>
                  </a:moveTo>
                  <a:cubicBezTo>
                    <a:pt x="688064" y="368070"/>
                    <a:pt x="644012" y="346716"/>
                    <a:pt x="592274" y="340884"/>
                  </a:cubicBezTo>
                  <a:cubicBezTo>
                    <a:pt x="526234" y="333550"/>
                    <a:pt x="469196" y="353570"/>
                    <a:pt x="421158" y="400946"/>
                  </a:cubicBezTo>
                  <a:cubicBezTo>
                    <a:pt x="373262" y="448182"/>
                    <a:pt x="352521" y="504867"/>
                    <a:pt x="358938" y="571002"/>
                  </a:cubicBezTo>
                  <a:cubicBezTo>
                    <a:pt x="364051" y="622816"/>
                    <a:pt x="384582" y="666948"/>
                    <a:pt x="420531" y="703401"/>
                  </a:cubicBezTo>
                  <a:cubicBezTo>
                    <a:pt x="441153" y="724311"/>
                    <a:pt x="468461" y="742252"/>
                    <a:pt x="502455" y="757221"/>
                  </a:cubicBezTo>
                  <a:lnTo>
                    <a:pt x="592526" y="668392"/>
                  </a:lnTo>
                  <a:cubicBezTo>
                    <a:pt x="576589" y="669874"/>
                    <a:pt x="562929" y="669110"/>
                    <a:pt x="551544" y="666102"/>
                  </a:cubicBezTo>
                  <a:cubicBezTo>
                    <a:pt x="530181" y="660654"/>
                    <a:pt x="511895" y="650219"/>
                    <a:pt x="496685" y="634797"/>
                  </a:cubicBezTo>
                  <a:cubicBezTo>
                    <a:pt x="477428" y="615270"/>
                    <a:pt x="466561" y="592493"/>
                    <a:pt x="464085" y="566464"/>
                  </a:cubicBezTo>
                  <a:cubicBezTo>
                    <a:pt x="460958" y="533541"/>
                    <a:pt x="472288" y="504366"/>
                    <a:pt x="498073" y="478936"/>
                  </a:cubicBezTo>
                  <a:cubicBezTo>
                    <a:pt x="523999" y="453368"/>
                    <a:pt x="553400" y="442374"/>
                    <a:pt x="586276" y="445958"/>
                  </a:cubicBezTo>
                  <a:cubicBezTo>
                    <a:pt x="612268" y="448795"/>
                    <a:pt x="634893" y="459977"/>
                    <a:pt x="654150" y="479504"/>
                  </a:cubicBezTo>
                  <a:cubicBezTo>
                    <a:pt x="669359" y="494926"/>
                    <a:pt x="679540" y="513355"/>
                    <a:pt x="684690" y="534792"/>
                  </a:cubicBezTo>
                  <a:cubicBezTo>
                    <a:pt x="687535" y="546500"/>
                    <a:pt x="688109" y="560170"/>
                    <a:pt x="686411" y="575802"/>
                  </a:cubicBezTo>
                  <a:lnTo>
                    <a:pt x="776482" y="486973"/>
                  </a:lnTo>
                  <a:cubicBezTo>
                    <a:pt x="761568" y="452351"/>
                    <a:pt x="744218" y="425008"/>
                    <a:pt x="724432" y="404946"/>
                  </a:cubicBezTo>
                  <a:close/>
                  <a:moveTo>
                    <a:pt x="936587" y="160693"/>
                  </a:moveTo>
                  <a:cubicBezTo>
                    <a:pt x="1035871" y="259977"/>
                    <a:pt x="1097280" y="397137"/>
                    <a:pt x="1097280" y="548640"/>
                  </a:cubicBezTo>
                  <a:cubicBezTo>
                    <a:pt x="1097280" y="851645"/>
                    <a:pt x="851645" y="1097280"/>
                    <a:pt x="548640" y="1097280"/>
                  </a:cubicBezTo>
                  <a:cubicBezTo>
                    <a:pt x="245635" y="1097280"/>
                    <a:pt x="0" y="851645"/>
                    <a:pt x="0" y="548640"/>
                  </a:cubicBezTo>
                  <a:cubicBezTo>
                    <a:pt x="0" y="245635"/>
                    <a:pt x="245635" y="0"/>
                    <a:pt x="548640" y="0"/>
                  </a:cubicBezTo>
                  <a:cubicBezTo>
                    <a:pt x="700143" y="0"/>
                    <a:pt x="837303" y="61409"/>
                    <a:pt x="936587" y="1606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152400" dist="190500" dir="540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1CC07CC-6AA4-4833-A529-8681F6A35BC1}"/>
              </a:ext>
            </a:extLst>
          </p:cNvPr>
          <p:cNvSpPr>
            <a:spLocks noChangeAspect="1"/>
          </p:cNvSpPr>
          <p:nvPr/>
        </p:nvSpPr>
        <p:spPr>
          <a:xfrm rot="18876130">
            <a:off x="4047021" y="2796809"/>
            <a:ext cx="1554480" cy="1554480"/>
          </a:xfrm>
          <a:custGeom>
            <a:avLst/>
            <a:gdLst>
              <a:gd name="connsiteX0" fmla="*/ 1325880 w 2651760"/>
              <a:gd name="connsiteY0" fmla="*/ 0 h 2651760"/>
              <a:gd name="connsiteX1" fmla="*/ 2651760 w 2651760"/>
              <a:gd name="connsiteY1" fmla="*/ 1325880 h 2651760"/>
              <a:gd name="connsiteX2" fmla="*/ 1325880 w 2651760"/>
              <a:gd name="connsiteY2" fmla="*/ 2651760 h 2651760"/>
              <a:gd name="connsiteX3" fmla="*/ 0 w 2651760"/>
              <a:gd name="connsiteY3" fmla="*/ 1325880 h 2651760"/>
              <a:gd name="connsiteX4" fmla="*/ 1325880 w 2651760"/>
              <a:gd name="connsiteY4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760" h="2651760">
                <a:moveTo>
                  <a:pt x="1325880" y="0"/>
                </a:moveTo>
                <a:cubicBezTo>
                  <a:pt x="2058143" y="0"/>
                  <a:pt x="2651760" y="593617"/>
                  <a:pt x="2651760" y="1325880"/>
                </a:cubicBezTo>
                <a:cubicBezTo>
                  <a:pt x="2651760" y="2058143"/>
                  <a:pt x="2058143" y="2651760"/>
                  <a:pt x="1325880" y="2651760"/>
                </a:cubicBezTo>
                <a:cubicBezTo>
                  <a:pt x="593617" y="2651760"/>
                  <a:pt x="0" y="2058143"/>
                  <a:pt x="0" y="1325880"/>
                </a:cubicBezTo>
                <a:cubicBezTo>
                  <a:pt x="0" y="593617"/>
                  <a:pt x="593617" y="0"/>
                  <a:pt x="1325880" y="0"/>
                </a:cubicBezTo>
                <a:close/>
              </a:path>
            </a:pathLst>
          </a:custGeom>
          <a:solidFill>
            <a:srgbClr val="4CC8E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E7EC21-4056-4B97-97C3-6A1BF52ADFDB}"/>
              </a:ext>
            </a:extLst>
          </p:cNvPr>
          <p:cNvGrpSpPr/>
          <p:nvPr/>
        </p:nvGrpSpPr>
        <p:grpSpPr>
          <a:xfrm>
            <a:off x="2674633" y="3025407"/>
            <a:ext cx="2698268" cy="1097280"/>
            <a:chOff x="2674633" y="3025407"/>
            <a:chExt cx="2698268" cy="109728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D617855-A408-4275-B1EA-D664D247B43E}"/>
                </a:ext>
              </a:extLst>
            </p:cNvPr>
            <p:cNvSpPr/>
            <p:nvPr/>
          </p:nvSpPr>
          <p:spPr>
            <a:xfrm>
              <a:off x="2674633" y="3176450"/>
              <a:ext cx="1828800" cy="79519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52400" dist="1905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5DB6491-24A4-4553-864D-43292F18CC44}"/>
                </a:ext>
              </a:extLst>
            </p:cNvPr>
            <p:cNvSpPr>
              <a:spLocks noChangeAspect="1"/>
            </p:cNvSpPr>
            <p:nvPr/>
          </p:nvSpPr>
          <p:spPr>
            <a:xfrm rot="18876130">
              <a:off x="4275621" y="3025407"/>
              <a:ext cx="1097280" cy="1097280"/>
            </a:xfrm>
            <a:custGeom>
              <a:avLst/>
              <a:gdLst/>
              <a:ahLst/>
              <a:cxnLst/>
              <a:rect l="l" t="t" r="r" b="b"/>
              <a:pathLst>
                <a:path w="1097280" h="1097280">
                  <a:moveTo>
                    <a:pt x="505251" y="535226"/>
                  </a:moveTo>
                  <a:lnTo>
                    <a:pt x="520463" y="550650"/>
                  </a:lnTo>
                  <a:cubicBezTo>
                    <a:pt x="533659" y="564031"/>
                    <a:pt x="542543" y="573887"/>
                    <a:pt x="547113" y="580217"/>
                  </a:cubicBezTo>
                  <a:cubicBezTo>
                    <a:pt x="561233" y="600469"/>
                    <a:pt x="559886" y="618885"/>
                    <a:pt x="543073" y="635466"/>
                  </a:cubicBezTo>
                  <a:cubicBezTo>
                    <a:pt x="532617" y="645777"/>
                    <a:pt x="520610" y="649145"/>
                    <a:pt x="507050" y="645569"/>
                  </a:cubicBezTo>
                  <a:cubicBezTo>
                    <a:pt x="495026" y="642421"/>
                    <a:pt x="479569" y="631268"/>
                    <a:pt x="460678" y="612113"/>
                  </a:cubicBezTo>
                  <a:lnTo>
                    <a:pt x="444215" y="595420"/>
                  </a:lnTo>
                  <a:close/>
                  <a:moveTo>
                    <a:pt x="619058" y="422989"/>
                  </a:moveTo>
                  <a:lnTo>
                    <a:pt x="632585" y="436704"/>
                  </a:lnTo>
                  <a:cubicBezTo>
                    <a:pt x="639521" y="443738"/>
                    <a:pt x="644363" y="450061"/>
                    <a:pt x="647111" y="455673"/>
                  </a:cubicBezTo>
                  <a:cubicBezTo>
                    <a:pt x="654527" y="471670"/>
                    <a:pt x="651665" y="486148"/>
                    <a:pt x="638525" y="499107"/>
                  </a:cubicBezTo>
                  <a:cubicBezTo>
                    <a:pt x="631037" y="506492"/>
                    <a:pt x="622530" y="510442"/>
                    <a:pt x="613005" y="510957"/>
                  </a:cubicBezTo>
                  <a:cubicBezTo>
                    <a:pt x="601097" y="511600"/>
                    <a:pt x="588762" y="505451"/>
                    <a:pt x="575999" y="492509"/>
                  </a:cubicBezTo>
                  <a:lnTo>
                    <a:pt x="562473" y="478794"/>
                  </a:lnTo>
                  <a:close/>
                  <a:moveTo>
                    <a:pt x="602082" y="291321"/>
                  </a:moveTo>
                  <a:lnTo>
                    <a:pt x="312796" y="576617"/>
                  </a:lnTo>
                  <a:lnTo>
                    <a:pt x="431512" y="696994"/>
                  </a:lnTo>
                  <a:cubicBezTo>
                    <a:pt x="467462" y="733446"/>
                    <a:pt x="504034" y="750889"/>
                    <a:pt x="541230" y="749323"/>
                  </a:cubicBezTo>
                  <a:cubicBezTo>
                    <a:pt x="566916" y="748239"/>
                    <a:pt x="590567" y="737037"/>
                    <a:pt x="612184" y="715718"/>
                  </a:cubicBezTo>
                  <a:cubicBezTo>
                    <a:pt x="628856" y="699276"/>
                    <a:pt x="639730" y="681053"/>
                    <a:pt x="644807" y="661049"/>
                  </a:cubicBezTo>
                  <a:cubicBezTo>
                    <a:pt x="650182" y="639087"/>
                    <a:pt x="643887" y="614193"/>
                    <a:pt x="625922" y="586369"/>
                  </a:cubicBezTo>
                  <a:cubicBezTo>
                    <a:pt x="642169" y="590691"/>
                    <a:pt x="657040" y="591075"/>
                    <a:pt x="670536" y="587520"/>
                  </a:cubicBezTo>
                  <a:cubicBezTo>
                    <a:pt x="686560" y="583422"/>
                    <a:pt x="702132" y="573918"/>
                    <a:pt x="717250" y="559009"/>
                  </a:cubicBezTo>
                  <a:cubicBezTo>
                    <a:pt x="767548" y="509404"/>
                    <a:pt x="765944" y="457475"/>
                    <a:pt x="712438" y="403220"/>
                  </a:cubicBezTo>
                  <a:close/>
                  <a:moveTo>
                    <a:pt x="936587" y="160693"/>
                  </a:moveTo>
                  <a:cubicBezTo>
                    <a:pt x="1035871" y="259977"/>
                    <a:pt x="1097280" y="397137"/>
                    <a:pt x="1097280" y="548640"/>
                  </a:cubicBezTo>
                  <a:cubicBezTo>
                    <a:pt x="1097280" y="851645"/>
                    <a:pt x="851645" y="1097280"/>
                    <a:pt x="548640" y="1097280"/>
                  </a:cubicBezTo>
                  <a:cubicBezTo>
                    <a:pt x="245635" y="1097280"/>
                    <a:pt x="0" y="851645"/>
                    <a:pt x="0" y="548640"/>
                  </a:cubicBezTo>
                  <a:cubicBezTo>
                    <a:pt x="0" y="245635"/>
                    <a:pt x="245635" y="0"/>
                    <a:pt x="548640" y="0"/>
                  </a:cubicBezTo>
                  <a:cubicBezTo>
                    <a:pt x="700143" y="0"/>
                    <a:pt x="837303" y="61409"/>
                    <a:pt x="936587" y="1606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152400" dist="190500" dir="540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838F5FF-DDC4-4992-8D51-DEBFDE9D8BC0}"/>
              </a:ext>
            </a:extLst>
          </p:cNvPr>
          <p:cNvSpPr>
            <a:spLocks noChangeAspect="1"/>
          </p:cNvSpPr>
          <p:nvPr/>
        </p:nvSpPr>
        <p:spPr>
          <a:xfrm rot="18876130">
            <a:off x="1372388" y="2795447"/>
            <a:ext cx="1554480" cy="1554480"/>
          </a:xfrm>
          <a:custGeom>
            <a:avLst/>
            <a:gdLst>
              <a:gd name="connsiteX0" fmla="*/ 1325880 w 2651760"/>
              <a:gd name="connsiteY0" fmla="*/ 0 h 2651760"/>
              <a:gd name="connsiteX1" fmla="*/ 2651760 w 2651760"/>
              <a:gd name="connsiteY1" fmla="*/ 1325880 h 2651760"/>
              <a:gd name="connsiteX2" fmla="*/ 1325880 w 2651760"/>
              <a:gd name="connsiteY2" fmla="*/ 2651760 h 2651760"/>
              <a:gd name="connsiteX3" fmla="*/ 0 w 2651760"/>
              <a:gd name="connsiteY3" fmla="*/ 1325880 h 2651760"/>
              <a:gd name="connsiteX4" fmla="*/ 1325880 w 2651760"/>
              <a:gd name="connsiteY4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760" h="2651760">
                <a:moveTo>
                  <a:pt x="1325880" y="0"/>
                </a:moveTo>
                <a:cubicBezTo>
                  <a:pt x="2058143" y="0"/>
                  <a:pt x="2651760" y="593617"/>
                  <a:pt x="2651760" y="1325880"/>
                </a:cubicBezTo>
                <a:cubicBezTo>
                  <a:pt x="2651760" y="2058143"/>
                  <a:pt x="2058143" y="2651760"/>
                  <a:pt x="1325880" y="2651760"/>
                </a:cubicBezTo>
                <a:cubicBezTo>
                  <a:pt x="593617" y="2651760"/>
                  <a:pt x="0" y="2058143"/>
                  <a:pt x="0" y="1325880"/>
                </a:cubicBezTo>
                <a:cubicBezTo>
                  <a:pt x="0" y="593617"/>
                  <a:pt x="593617" y="0"/>
                  <a:pt x="1325880" y="0"/>
                </a:cubicBezTo>
                <a:close/>
              </a:path>
            </a:pathLst>
          </a:custGeom>
          <a:solidFill>
            <a:srgbClr val="FF7467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017F8F0-DD9A-48AB-9947-82587D0D2ECD}"/>
              </a:ext>
            </a:extLst>
          </p:cNvPr>
          <p:cNvGrpSpPr/>
          <p:nvPr/>
        </p:nvGrpSpPr>
        <p:grpSpPr>
          <a:xfrm>
            <a:off x="0" y="3024046"/>
            <a:ext cx="2698267" cy="1097280"/>
            <a:chOff x="0" y="3024046"/>
            <a:chExt cx="2698267" cy="10972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5B915D2-873A-407F-9B77-80855CC67829}"/>
                </a:ext>
              </a:extLst>
            </p:cNvPr>
            <p:cNvSpPr/>
            <p:nvPr/>
          </p:nvSpPr>
          <p:spPr>
            <a:xfrm>
              <a:off x="0" y="3175088"/>
              <a:ext cx="1828800" cy="79519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52400" dist="1905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A93C274-DCD4-42DF-BD24-D002DB5D1C64}"/>
                </a:ext>
              </a:extLst>
            </p:cNvPr>
            <p:cNvSpPr>
              <a:spLocks noChangeAspect="1"/>
            </p:cNvSpPr>
            <p:nvPr/>
          </p:nvSpPr>
          <p:spPr>
            <a:xfrm rot="18876130">
              <a:off x="1600987" y="3024046"/>
              <a:ext cx="1097280" cy="1097280"/>
            </a:xfrm>
            <a:custGeom>
              <a:avLst/>
              <a:gdLst/>
              <a:ahLst/>
              <a:cxnLst/>
              <a:rect l="l" t="t" r="r" b="b"/>
              <a:pathLst>
                <a:path w="1097280" h="1097280">
                  <a:moveTo>
                    <a:pt x="635944" y="454393"/>
                  </a:moveTo>
                  <a:lnTo>
                    <a:pt x="574478" y="576465"/>
                  </a:lnTo>
                  <a:lnTo>
                    <a:pt x="512612" y="513734"/>
                  </a:lnTo>
                  <a:close/>
                  <a:moveTo>
                    <a:pt x="685459" y="325713"/>
                  </a:moveTo>
                  <a:lnTo>
                    <a:pt x="286443" y="499745"/>
                  </a:lnTo>
                  <a:lnTo>
                    <a:pt x="364821" y="579219"/>
                  </a:lnTo>
                  <a:lnTo>
                    <a:pt x="434908" y="549397"/>
                  </a:lnTo>
                  <a:lnTo>
                    <a:pt x="537322" y="653243"/>
                  </a:lnTo>
                  <a:lnTo>
                    <a:pt x="505275" y="721637"/>
                  </a:lnTo>
                  <a:lnTo>
                    <a:pt x="584489" y="801959"/>
                  </a:lnTo>
                  <a:lnTo>
                    <a:pt x="766345" y="407730"/>
                  </a:lnTo>
                  <a:close/>
                  <a:moveTo>
                    <a:pt x="936587" y="160693"/>
                  </a:moveTo>
                  <a:cubicBezTo>
                    <a:pt x="1035871" y="259977"/>
                    <a:pt x="1097280" y="397137"/>
                    <a:pt x="1097280" y="548640"/>
                  </a:cubicBezTo>
                  <a:cubicBezTo>
                    <a:pt x="1097280" y="851645"/>
                    <a:pt x="851645" y="1097280"/>
                    <a:pt x="548640" y="1097280"/>
                  </a:cubicBezTo>
                  <a:cubicBezTo>
                    <a:pt x="245635" y="1097280"/>
                    <a:pt x="0" y="851645"/>
                    <a:pt x="0" y="548640"/>
                  </a:cubicBezTo>
                  <a:cubicBezTo>
                    <a:pt x="0" y="245635"/>
                    <a:pt x="245635" y="0"/>
                    <a:pt x="548640" y="0"/>
                  </a:cubicBezTo>
                  <a:cubicBezTo>
                    <a:pt x="700143" y="0"/>
                    <a:pt x="837303" y="61409"/>
                    <a:pt x="936587" y="16069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152400" dist="190500" dir="540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63E7B7B-6F1C-46F2-B8E1-F1DD480C340D}"/>
              </a:ext>
            </a:extLst>
          </p:cNvPr>
          <p:cNvSpPr txBox="1"/>
          <p:nvPr/>
        </p:nvSpPr>
        <p:spPr>
          <a:xfrm>
            <a:off x="370046" y="304456"/>
            <a:ext cx="5943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Ki vagyok én?</a:t>
            </a:r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  <a:p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1BB4CE9-1A5C-4BB5-B1B4-F090B5DEB06A}"/>
              </a:ext>
            </a:extLst>
          </p:cNvPr>
          <p:cNvSpPr txBox="1"/>
          <p:nvPr/>
        </p:nvSpPr>
        <p:spPr>
          <a:xfrm>
            <a:off x="957082" y="4541864"/>
            <a:ext cx="3656481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b="1" dirty="0">
                <a:solidFill>
                  <a:srgbClr val="FF7467"/>
                </a:solidFill>
                <a:latin typeface="Amasis MT Pro Light" panose="02040304050005020304" pitchFamily="18" charset="-18"/>
              </a:rPr>
              <a:t>1998, 100+</a:t>
            </a:r>
            <a:endParaRPr lang="en-US" b="1" dirty="0">
              <a:solidFill>
                <a:srgbClr val="FF7467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1998 óta 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foglalkozom weblapkészítéssel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Több mint </a:t>
            </a: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100 weblap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ot</a:t>
            </a: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készítettem el.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Többek között </a:t>
            </a: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2 önkormányzati weblap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ot is üzemeltetek 2 éve.</a:t>
            </a:r>
            <a:endParaRPr lang="en-US" sz="14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569287-84C3-4EDE-8DD4-9E2912A46FB9}"/>
              </a:ext>
            </a:extLst>
          </p:cNvPr>
          <p:cNvSpPr txBox="1"/>
          <p:nvPr/>
        </p:nvSpPr>
        <p:spPr>
          <a:xfrm>
            <a:off x="4299256" y="695836"/>
            <a:ext cx="4106989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b="1" dirty="0">
                <a:solidFill>
                  <a:srgbClr val="4CC8EC"/>
                </a:solidFill>
                <a:latin typeface="Amasis MT Pro Light" panose="02040304050005020304" pitchFamily="18" charset="-18"/>
              </a:rPr>
              <a:t>Vállalkozó, alkalmazott</a:t>
            </a:r>
            <a:endParaRPr lang="en-US" b="1" dirty="0">
              <a:solidFill>
                <a:srgbClr val="4CC8EC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u-HU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Gazdasági informatikus 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a végzettségem.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Vállalkozásaimat mindig főállás mellett végeztem.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A győri </a:t>
            </a:r>
            <a:r>
              <a:rPr lang="hu-HU" sz="1400" dirty="0" err="1">
                <a:solidFill>
                  <a:schemeClr val="bg1"/>
                </a:solidFill>
                <a:latin typeface="Candara" panose="020E0502030303020204" pitchFamily="34" charset="0"/>
              </a:rPr>
              <a:t>Busch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-Hungária Kft. </a:t>
            </a: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IT csoportvezető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je vagyok.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A9A69B7-B8E0-4A0F-8733-D4205F090CF9}"/>
              </a:ext>
            </a:extLst>
          </p:cNvPr>
          <p:cNvSpPr txBox="1"/>
          <p:nvPr/>
        </p:nvSpPr>
        <p:spPr>
          <a:xfrm>
            <a:off x="8950441" y="695836"/>
            <a:ext cx="3300984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b="1" dirty="0">
                <a:solidFill>
                  <a:srgbClr val="57CCC6"/>
                </a:solidFill>
                <a:latin typeface="Amasis MT Pro Light" panose="02040304050005020304" pitchFamily="18" charset="-18"/>
              </a:rPr>
              <a:t>Miért fontos ez?</a:t>
            </a:r>
            <a:endParaRPr lang="en-US" b="1" dirty="0">
              <a:solidFill>
                <a:srgbClr val="57CCC6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Ezt azért fontos kiemelni, mert az IT biztonság által megfogalmazott </a:t>
            </a:r>
            <a:r>
              <a:rPr lang="hu-HU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szabvány követelmények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et szeretnénk érvényesíteni a kisber.hu oldal kialakításakor.</a:t>
            </a:r>
            <a:endParaRPr lang="en-US" sz="14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E50F35-AC89-4E62-8B9E-DEFE91E3CB4D}"/>
              </a:ext>
            </a:extLst>
          </p:cNvPr>
          <p:cNvSpPr txBox="1"/>
          <p:nvPr/>
        </p:nvSpPr>
        <p:spPr>
          <a:xfrm>
            <a:off x="6345308" y="4541864"/>
            <a:ext cx="3300984" cy="2265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b="1" dirty="0">
                <a:solidFill>
                  <a:srgbClr val="F4C956"/>
                </a:solidFill>
                <a:latin typeface="Amasis MT Pro Light" panose="02040304050005020304" pitchFamily="18" charset="-18"/>
              </a:rPr>
              <a:t>Feladataim egyike</a:t>
            </a:r>
            <a:endParaRPr lang="en-US" b="1" dirty="0">
              <a:solidFill>
                <a:srgbClr val="F4C956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László Gáborral egy éve dolgozunk együtt.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Egy eléggé kaotikus állapotból kiindulva – 10 hónap aktív munkával - az információ biztonsági megfelelőségét minősítettük a cégnek, majdnem maximális pontszámot kaptunk érte.</a:t>
            </a:r>
            <a:endParaRPr lang="en-US" sz="14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pic>
        <p:nvPicPr>
          <p:cNvPr id="8" name="Kép 7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2FAA7EC0-30E4-04D4-E4DF-C041C8A468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5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8" grpId="0" animBg="1"/>
      <p:bldP spid="24" grpId="0" animBg="1"/>
      <p:bldP spid="9" grpId="0" animBg="1"/>
      <p:bldP spid="52" grpId="0"/>
      <p:bldP spid="53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5265D40-D958-4256-BAD1-4BC97E8A4C7A}"/>
              </a:ext>
            </a:extLst>
          </p:cNvPr>
          <p:cNvSpPr txBox="1"/>
          <p:nvPr/>
        </p:nvSpPr>
        <p:spPr>
          <a:xfrm>
            <a:off x="1491164" y="5339973"/>
            <a:ext cx="5294100" cy="139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sz="1600" b="1" dirty="0">
                <a:solidFill>
                  <a:srgbClr val="4CC8EC"/>
                </a:solidFill>
                <a:latin typeface="Amasis MT Pro Light" panose="02040304050005020304" pitchFamily="18" charset="-18"/>
              </a:rPr>
              <a:t>Adatbiztonság</a:t>
            </a:r>
            <a:endParaRPr lang="en-US" sz="1600" b="1" dirty="0">
              <a:solidFill>
                <a:srgbClr val="4CC8EC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Az adatok kezelését olyan módon kell ellátnia a weblapnak, hogy megfelelő technikai vagy szervezési intézkedések alkalmazásával biztosítva legyen az adatok megfelelő biztonsága, az adatok jogosulatlan vagy jogellenes kezelésével, véletlen elvesztésével, megsemmisítésével vagy károsodásával szembeni védelmet is ide értve.</a:t>
            </a:r>
            <a:endParaRPr lang="hu-HU" sz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4DCD8E-0920-4445-A42B-E8B5C8A8A1D7}"/>
              </a:ext>
            </a:extLst>
          </p:cNvPr>
          <p:cNvSpPr txBox="1"/>
          <p:nvPr/>
        </p:nvSpPr>
        <p:spPr>
          <a:xfrm>
            <a:off x="134319" y="3215429"/>
            <a:ext cx="2644435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sz="1600" b="1" dirty="0">
                <a:solidFill>
                  <a:srgbClr val="FF7467"/>
                </a:solidFill>
                <a:latin typeface="Amasis MT Pro Light" panose="020F0502020204030204" pitchFamily="18" charset="-18"/>
              </a:rPr>
              <a:t>Jogszerűség</a:t>
            </a:r>
            <a:endParaRPr lang="en-US" sz="1600" b="1" dirty="0">
              <a:solidFill>
                <a:srgbClr val="FF7467"/>
              </a:solidFill>
              <a:latin typeface="Amasis MT Pro Light" panose="020F05020202040302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Jogszerűségnek való megfelelőség: mint önkormányzat közérdekű, közérdekből nyilvános vagy a ráruházott közhatalmi jogosítvány gyakorlásának keretében végzett feladat végrehajtásához szükséges információkat teszünk közzé.</a:t>
            </a:r>
            <a:endParaRPr lang="en-US" sz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44D3C4-51FA-4225-A09E-B04FFADDE96D}"/>
              </a:ext>
            </a:extLst>
          </p:cNvPr>
          <p:cNvSpPr txBox="1"/>
          <p:nvPr/>
        </p:nvSpPr>
        <p:spPr>
          <a:xfrm>
            <a:off x="8177383" y="5104676"/>
            <a:ext cx="3623946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sz="1600" b="1" dirty="0">
                <a:solidFill>
                  <a:srgbClr val="57CCC6"/>
                </a:solidFill>
                <a:latin typeface="Amasis MT Pro Light" panose="02040304050005020304" pitchFamily="18" charset="-18"/>
              </a:rPr>
              <a:t>Akadálymentesség</a:t>
            </a:r>
            <a:endParaRPr lang="en-US" sz="1600" b="1" dirty="0">
              <a:solidFill>
                <a:srgbClr val="57CCC6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3FC4BD-9AB7-4674-90BA-D97CD959B2CE}"/>
              </a:ext>
            </a:extLst>
          </p:cNvPr>
          <p:cNvSpPr txBox="1"/>
          <p:nvPr/>
        </p:nvSpPr>
        <p:spPr>
          <a:xfrm>
            <a:off x="4288742" y="1327839"/>
            <a:ext cx="3614515" cy="99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sz="1600" b="1" dirty="0">
                <a:solidFill>
                  <a:srgbClr val="F4C956"/>
                </a:solidFill>
                <a:latin typeface="Amasis MT Pro Light" panose="02040304050005020304" pitchFamily="18" charset="-18"/>
              </a:rPr>
              <a:t>Átláthatóság</a:t>
            </a:r>
            <a:endParaRPr lang="en-US" sz="1600" b="1" dirty="0">
              <a:solidFill>
                <a:srgbClr val="F4C956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Átláthatóság, függetlenül attól, hogy milyen eszközzel (laptop, telefon, tablet, kivetítő stb.) nézik az oldalt (</a:t>
            </a:r>
            <a:r>
              <a:rPr lang="hu-HU" sz="1300" dirty="0" err="1">
                <a:solidFill>
                  <a:schemeClr val="bg1"/>
                </a:solidFill>
                <a:latin typeface="Candara" panose="020E0502030303020204" pitchFamily="34" charset="0"/>
              </a:rPr>
              <a:t>reszponzivitás</a:t>
            </a: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).</a:t>
            </a:r>
            <a:endParaRPr lang="hu-HU" sz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81CAB0-9693-417E-9C14-A60EF467792D}"/>
              </a:ext>
            </a:extLst>
          </p:cNvPr>
          <p:cNvSpPr txBox="1"/>
          <p:nvPr/>
        </p:nvSpPr>
        <p:spPr>
          <a:xfrm>
            <a:off x="8410054" y="495202"/>
            <a:ext cx="3623946" cy="99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sz="1600" b="1" dirty="0">
                <a:solidFill>
                  <a:srgbClr val="FF9285"/>
                </a:solidFill>
                <a:latin typeface="Amasis MT Pro Light" panose="02040304050005020304" pitchFamily="18" charset="-18"/>
              </a:rPr>
              <a:t>Könnyen kezelhetőség</a:t>
            </a:r>
            <a:endParaRPr lang="en-US" sz="1600" b="1" dirty="0">
              <a:solidFill>
                <a:srgbClr val="FF9285"/>
              </a:solidFill>
              <a:latin typeface="Amasis MT Pro Light" panose="02040304050005020304" pitchFamily="18" charset="-18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„A mindenki által elvárt könnyen kezelhetőség”: átlátható menüpontok, keresési lehetőség, program naptár, önálló intézményi felületek stb.</a:t>
            </a:r>
            <a:endParaRPr lang="hu-HU" sz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27E9B1-94CB-4ACA-A5ED-4954B038428D}"/>
              </a:ext>
            </a:extLst>
          </p:cNvPr>
          <p:cNvSpPr txBox="1"/>
          <p:nvPr/>
        </p:nvSpPr>
        <p:spPr>
          <a:xfrm>
            <a:off x="370046" y="304456"/>
            <a:ext cx="6201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Milyen egy modern weblap?</a:t>
            </a:r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F7AAE6-78FE-4E13-B63E-3DE64AC82FED}"/>
              </a:ext>
            </a:extLst>
          </p:cNvPr>
          <p:cNvGrpSpPr/>
          <p:nvPr/>
        </p:nvGrpSpPr>
        <p:grpSpPr>
          <a:xfrm>
            <a:off x="2438400" y="2523418"/>
            <a:ext cx="2163412" cy="2153800"/>
            <a:chOff x="2438400" y="2523418"/>
            <a:chExt cx="2163412" cy="2153800"/>
          </a:xfrm>
          <a:effectLst>
            <a:outerShdw blurRad="127000" dist="889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6A2CAC7-D163-437B-B160-E5890AB6FB46}"/>
                </a:ext>
              </a:extLst>
            </p:cNvPr>
            <p:cNvGrpSpPr/>
            <p:nvPr/>
          </p:nvGrpSpPr>
          <p:grpSpPr>
            <a:xfrm>
              <a:off x="2438400" y="2523418"/>
              <a:ext cx="2163412" cy="2153800"/>
              <a:chOff x="198827" y="1828799"/>
              <a:chExt cx="3204966" cy="3190716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6752D69-FEDB-47A0-902D-020339BBD6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827" y="1828799"/>
                <a:ext cx="3204966" cy="3190716"/>
              </a:xfrm>
              <a:custGeom>
                <a:avLst/>
                <a:gdLst>
                  <a:gd name="connsiteX0" fmla="*/ 1118396 w 3204966"/>
                  <a:gd name="connsiteY0" fmla="*/ 0 h 3190716"/>
                  <a:gd name="connsiteX1" fmla="*/ 1829800 w 3204966"/>
                  <a:gd name="connsiteY1" fmla="*/ 255387 h 3190716"/>
                  <a:gd name="connsiteX2" fmla="*/ 1867486 w 3204966"/>
                  <a:gd name="connsiteY2" fmla="*/ 289639 h 3190716"/>
                  <a:gd name="connsiteX3" fmla="*/ 1869328 w 3204966"/>
                  <a:gd name="connsiteY3" fmla="*/ 287747 h 3190716"/>
                  <a:gd name="connsiteX4" fmla="*/ 3204966 w 3204966"/>
                  <a:gd name="connsiteY4" fmla="*/ 1587955 h 3190716"/>
                  <a:gd name="connsiteX5" fmla="*/ 1644721 w 3204966"/>
                  <a:gd name="connsiteY5" fmla="*/ 3190716 h 3190716"/>
                  <a:gd name="connsiteX6" fmla="*/ 338569 w 3204966"/>
                  <a:gd name="connsiteY6" fmla="*/ 1919212 h 3190716"/>
                  <a:gd name="connsiteX7" fmla="*/ 327571 w 3204966"/>
                  <a:gd name="connsiteY7" fmla="*/ 1909216 h 3190716"/>
                  <a:gd name="connsiteX8" fmla="*/ 321966 w 3204966"/>
                  <a:gd name="connsiteY8" fmla="*/ 1903050 h 3190716"/>
                  <a:gd name="connsiteX9" fmla="*/ 309083 w 3204966"/>
                  <a:gd name="connsiteY9" fmla="*/ 1890508 h 3190716"/>
                  <a:gd name="connsiteX10" fmla="*/ 309851 w 3204966"/>
                  <a:gd name="connsiteY10" fmla="*/ 1889720 h 3190716"/>
                  <a:gd name="connsiteX11" fmla="*/ 255387 w 3204966"/>
                  <a:gd name="connsiteY11" fmla="*/ 1829795 h 3190716"/>
                  <a:gd name="connsiteX12" fmla="*/ 0 w 3204966"/>
                  <a:gd name="connsiteY12" fmla="*/ 1118393 h 3190716"/>
                  <a:gd name="connsiteX13" fmla="*/ 1118396 w 3204966"/>
                  <a:gd name="connsiteY13" fmla="*/ 0 h 319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04966" h="3190716">
                    <a:moveTo>
                      <a:pt x="1118396" y="0"/>
                    </a:moveTo>
                    <a:cubicBezTo>
                      <a:pt x="1388628" y="0"/>
                      <a:pt x="1636475" y="95841"/>
                      <a:pt x="1829800" y="255387"/>
                    </a:cubicBezTo>
                    <a:lnTo>
                      <a:pt x="1867486" y="289639"/>
                    </a:lnTo>
                    <a:lnTo>
                      <a:pt x="1869328" y="287747"/>
                    </a:lnTo>
                    <a:lnTo>
                      <a:pt x="3204966" y="1587955"/>
                    </a:lnTo>
                    <a:lnTo>
                      <a:pt x="1644721" y="3190716"/>
                    </a:lnTo>
                    <a:lnTo>
                      <a:pt x="338569" y="1919212"/>
                    </a:lnTo>
                    <a:lnTo>
                      <a:pt x="327571" y="1909216"/>
                    </a:lnTo>
                    <a:lnTo>
                      <a:pt x="321966" y="1903050"/>
                    </a:lnTo>
                    <a:lnTo>
                      <a:pt x="309083" y="1890508"/>
                    </a:lnTo>
                    <a:lnTo>
                      <a:pt x="309851" y="1889720"/>
                    </a:lnTo>
                    <a:lnTo>
                      <a:pt x="255387" y="1829795"/>
                    </a:lnTo>
                    <a:cubicBezTo>
                      <a:pt x="95842" y="1636471"/>
                      <a:pt x="0" y="1388624"/>
                      <a:pt x="0" y="1118393"/>
                    </a:cubicBezTo>
                    <a:cubicBezTo>
                      <a:pt x="0" y="500722"/>
                      <a:pt x="500723" y="0"/>
                      <a:pt x="1118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81F482B-779B-4687-81AA-20D5F6345E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1752" y="1938529"/>
                <a:ext cx="2962265" cy="2946855"/>
              </a:xfrm>
              <a:custGeom>
                <a:avLst/>
                <a:gdLst>
                  <a:gd name="connsiteX0" fmla="*/ 1026836 w 2962265"/>
                  <a:gd name="connsiteY0" fmla="*/ 0 h 2946855"/>
                  <a:gd name="connsiteX1" fmla="*/ 1679999 w 2962265"/>
                  <a:gd name="connsiteY1" fmla="*/ 234480 h 2946855"/>
                  <a:gd name="connsiteX2" fmla="*/ 1734001 w 2962265"/>
                  <a:gd name="connsiteY2" fmla="*/ 283560 h 2946855"/>
                  <a:gd name="connsiteX3" fmla="*/ 1735971 w 2962265"/>
                  <a:gd name="connsiteY3" fmla="*/ 281537 h 2946855"/>
                  <a:gd name="connsiteX4" fmla="*/ 2962265 w 2962265"/>
                  <a:gd name="connsiteY4" fmla="*/ 1475301 h 2946855"/>
                  <a:gd name="connsiteX5" fmla="*/ 1529746 w 2962265"/>
                  <a:gd name="connsiteY5" fmla="*/ 2946855 h 2946855"/>
                  <a:gd name="connsiteX6" fmla="*/ 338804 w 2962265"/>
                  <a:gd name="connsiteY6" fmla="*/ 1787505 h 2946855"/>
                  <a:gd name="connsiteX7" fmla="*/ 300753 w 2962265"/>
                  <a:gd name="connsiteY7" fmla="*/ 1752922 h 2946855"/>
                  <a:gd name="connsiteX8" fmla="*/ 0 w 2962265"/>
                  <a:gd name="connsiteY8" fmla="*/ 1026838 h 2946855"/>
                  <a:gd name="connsiteX9" fmla="*/ 1026836 w 2962265"/>
                  <a:gd name="connsiteY9" fmla="*/ 0 h 2946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2265" h="2946855">
                    <a:moveTo>
                      <a:pt x="1026836" y="0"/>
                    </a:moveTo>
                    <a:cubicBezTo>
                      <a:pt x="1274945" y="0"/>
                      <a:pt x="1502501" y="87996"/>
                      <a:pt x="1679999" y="234480"/>
                    </a:cubicBezTo>
                    <a:lnTo>
                      <a:pt x="1734001" y="283560"/>
                    </a:lnTo>
                    <a:lnTo>
                      <a:pt x="1735971" y="281537"/>
                    </a:lnTo>
                    <a:lnTo>
                      <a:pt x="2962265" y="1475301"/>
                    </a:lnTo>
                    <a:lnTo>
                      <a:pt x="1529746" y="2946855"/>
                    </a:lnTo>
                    <a:lnTo>
                      <a:pt x="338804" y="1787505"/>
                    </a:lnTo>
                    <a:lnTo>
                      <a:pt x="300753" y="1752922"/>
                    </a:lnTo>
                    <a:cubicBezTo>
                      <a:pt x="114933" y="1567101"/>
                      <a:pt x="0" y="1310392"/>
                      <a:pt x="0" y="1026838"/>
                    </a:cubicBezTo>
                    <a:cubicBezTo>
                      <a:pt x="0" y="459731"/>
                      <a:pt x="459730" y="0"/>
                      <a:pt x="1026836" y="0"/>
                    </a:cubicBezTo>
                    <a:close/>
                  </a:path>
                </a:pathLst>
              </a:custGeom>
              <a:solidFill>
                <a:srgbClr val="FF74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5E43E4B0-B7FD-4692-A28F-640BCEA06C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44145" y="2971285"/>
              <a:ext cx="351631" cy="297536"/>
            </a:xfrm>
            <a:custGeom>
              <a:avLst/>
              <a:gdLst>
                <a:gd name="T0" fmla="*/ 205 w 514"/>
                <a:gd name="T1" fmla="*/ 435 h 436"/>
                <a:gd name="T2" fmla="*/ 205 w 514"/>
                <a:gd name="T3" fmla="*/ 279 h 436"/>
                <a:gd name="T4" fmla="*/ 308 w 514"/>
                <a:gd name="T5" fmla="*/ 279 h 436"/>
                <a:gd name="T6" fmla="*/ 308 w 514"/>
                <a:gd name="T7" fmla="*/ 435 h 436"/>
                <a:gd name="T8" fmla="*/ 435 w 514"/>
                <a:gd name="T9" fmla="*/ 435 h 436"/>
                <a:gd name="T10" fmla="*/ 435 w 514"/>
                <a:gd name="T11" fmla="*/ 230 h 436"/>
                <a:gd name="T12" fmla="*/ 513 w 514"/>
                <a:gd name="T13" fmla="*/ 230 h 436"/>
                <a:gd name="T14" fmla="*/ 254 w 514"/>
                <a:gd name="T15" fmla="*/ 0 h 436"/>
                <a:gd name="T16" fmla="*/ 0 w 514"/>
                <a:gd name="T17" fmla="*/ 230 h 436"/>
                <a:gd name="T18" fmla="*/ 78 w 514"/>
                <a:gd name="T19" fmla="*/ 230 h 436"/>
                <a:gd name="T20" fmla="*/ 78 w 514"/>
                <a:gd name="T21" fmla="*/ 435 h 436"/>
                <a:gd name="T22" fmla="*/ 205 w 514"/>
                <a:gd name="T23" fmla="*/ 43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4" h="436">
                  <a:moveTo>
                    <a:pt x="205" y="435"/>
                  </a:moveTo>
                  <a:lnTo>
                    <a:pt x="205" y="279"/>
                  </a:lnTo>
                  <a:lnTo>
                    <a:pt x="308" y="279"/>
                  </a:lnTo>
                  <a:lnTo>
                    <a:pt x="308" y="435"/>
                  </a:lnTo>
                  <a:lnTo>
                    <a:pt x="435" y="435"/>
                  </a:lnTo>
                  <a:lnTo>
                    <a:pt x="435" y="230"/>
                  </a:lnTo>
                  <a:lnTo>
                    <a:pt x="513" y="230"/>
                  </a:lnTo>
                  <a:lnTo>
                    <a:pt x="254" y="0"/>
                  </a:lnTo>
                  <a:lnTo>
                    <a:pt x="0" y="230"/>
                  </a:lnTo>
                  <a:lnTo>
                    <a:pt x="78" y="230"/>
                  </a:lnTo>
                  <a:lnTo>
                    <a:pt x="78" y="435"/>
                  </a:lnTo>
                  <a:lnTo>
                    <a:pt x="205" y="43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BC2ECE4-EB4E-4A39-B73F-2610D43BE486}"/>
                </a:ext>
              </a:extLst>
            </p:cNvPr>
            <p:cNvSpPr txBox="1"/>
            <p:nvPr/>
          </p:nvSpPr>
          <p:spPr>
            <a:xfrm>
              <a:off x="2988558" y="3401344"/>
              <a:ext cx="9638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hu-HU" sz="2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1.</a:t>
              </a:r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2B66F0E-2E06-4962-A4AC-F1679788C90C}"/>
              </a:ext>
            </a:extLst>
          </p:cNvPr>
          <p:cNvGrpSpPr/>
          <p:nvPr/>
        </p:nvGrpSpPr>
        <p:grpSpPr>
          <a:xfrm>
            <a:off x="3991704" y="4037757"/>
            <a:ext cx="1509876" cy="1509876"/>
            <a:chOff x="3991704" y="4037757"/>
            <a:chExt cx="1509876" cy="1509876"/>
          </a:xfrm>
          <a:effectLst>
            <a:outerShdw blurRad="127000" dist="889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BFF975B-31E9-41FB-88CA-0797863AE7F6}"/>
                </a:ext>
              </a:extLst>
            </p:cNvPr>
            <p:cNvGrpSpPr/>
            <p:nvPr/>
          </p:nvGrpSpPr>
          <p:grpSpPr>
            <a:xfrm>
              <a:off x="3991704" y="4037757"/>
              <a:ext cx="1509876" cy="1509876"/>
              <a:chOff x="2499955" y="4072194"/>
              <a:chExt cx="2236791" cy="2236785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131E0078-ED65-49FD-BECE-EF594DACCCE3}"/>
                  </a:ext>
                </a:extLst>
              </p:cNvPr>
              <p:cNvSpPr/>
              <p:nvPr/>
            </p:nvSpPr>
            <p:spPr>
              <a:xfrm rot="13500000">
                <a:off x="2499958" y="4072191"/>
                <a:ext cx="2236785" cy="2236791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EA9C6F8-8314-48C7-9107-92ACFD50860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3500000">
                <a:off x="2606995" y="4172060"/>
                <a:ext cx="2029968" cy="2029968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solidFill>
                <a:srgbClr val="4CC8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18">
              <a:extLst>
                <a:ext uri="{FF2B5EF4-FFF2-40B4-BE49-F238E27FC236}">
                  <a16:creationId xmlns:a16="http://schemas.microsoft.com/office/drawing/2014/main" id="{E8E94C3D-02E0-49E6-BF93-FF180E7DD5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06544" y="4981758"/>
              <a:ext cx="278790" cy="384048"/>
            </a:xfrm>
            <a:custGeom>
              <a:avLst/>
              <a:gdLst>
                <a:gd name="T0" fmla="*/ 81 w 430"/>
                <a:gd name="T1" fmla="*/ 593 h 594"/>
                <a:gd name="T2" fmla="*/ 133 w 430"/>
                <a:gd name="T3" fmla="*/ 593 h 594"/>
                <a:gd name="T4" fmla="*/ 133 w 430"/>
                <a:gd name="T5" fmla="*/ 537 h 594"/>
                <a:gd name="T6" fmla="*/ 81 w 430"/>
                <a:gd name="T7" fmla="*/ 537 h 594"/>
                <a:gd name="T8" fmla="*/ 81 w 430"/>
                <a:gd name="T9" fmla="*/ 593 h 594"/>
                <a:gd name="T10" fmla="*/ 189 w 430"/>
                <a:gd name="T11" fmla="*/ 593 h 594"/>
                <a:gd name="T12" fmla="*/ 240 w 430"/>
                <a:gd name="T13" fmla="*/ 593 h 594"/>
                <a:gd name="T14" fmla="*/ 240 w 430"/>
                <a:gd name="T15" fmla="*/ 537 h 594"/>
                <a:gd name="T16" fmla="*/ 189 w 430"/>
                <a:gd name="T17" fmla="*/ 537 h 594"/>
                <a:gd name="T18" fmla="*/ 189 w 430"/>
                <a:gd name="T19" fmla="*/ 593 h 594"/>
                <a:gd name="T20" fmla="*/ 240 w 430"/>
                <a:gd name="T21" fmla="*/ 0 h 594"/>
                <a:gd name="T22" fmla="*/ 189 w 430"/>
                <a:gd name="T23" fmla="*/ 0 h 594"/>
                <a:gd name="T24" fmla="*/ 189 w 430"/>
                <a:gd name="T25" fmla="*/ 271 h 594"/>
                <a:gd name="T26" fmla="*/ 240 w 430"/>
                <a:gd name="T27" fmla="*/ 271 h 594"/>
                <a:gd name="T28" fmla="*/ 240 w 430"/>
                <a:gd name="T29" fmla="*/ 0 h 594"/>
                <a:gd name="T30" fmla="*/ 337 w 430"/>
                <a:gd name="T31" fmla="*/ 67 h 594"/>
                <a:gd name="T32" fmla="*/ 301 w 430"/>
                <a:gd name="T33" fmla="*/ 103 h 594"/>
                <a:gd name="T34" fmla="*/ 373 w 430"/>
                <a:gd name="T35" fmla="*/ 246 h 594"/>
                <a:gd name="T36" fmla="*/ 214 w 430"/>
                <a:gd name="T37" fmla="*/ 404 h 594"/>
                <a:gd name="T38" fmla="*/ 51 w 430"/>
                <a:gd name="T39" fmla="*/ 246 h 594"/>
                <a:gd name="T40" fmla="*/ 133 w 430"/>
                <a:gd name="T41" fmla="*/ 108 h 594"/>
                <a:gd name="T42" fmla="*/ 92 w 430"/>
                <a:gd name="T43" fmla="*/ 67 h 594"/>
                <a:gd name="T44" fmla="*/ 0 w 430"/>
                <a:gd name="T45" fmla="*/ 246 h 594"/>
                <a:gd name="T46" fmla="*/ 214 w 430"/>
                <a:gd name="T47" fmla="*/ 455 h 594"/>
                <a:gd name="T48" fmla="*/ 429 w 430"/>
                <a:gd name="T49" fmla="*/ 246 h 594"/>
                <a:gd name="T50" fmla="*/ 337 w 430"/>
                <a:gd name="T51" fmla="*/ 67 h 594"/>
                <a:gd name="T52" fmla="*/ 291 w 430"/>
                <a:gd name="T53" fmla="*/ 593 h 594"/>
                <a:gd name="T54" fmla="*/ 347 w 430"/>
                <a:gd name="T55" fmla="*/ 593 h 594"/>
                <a:gd name="T56" fmla="*/ 347 w 430"/>
                <a:gd name="T57" fmla="*/ 537 h 594"/>
                <a:gd name="T58" fmla="*/ 291 w 430"/>
                <a:gd name="T59" fmla="*/ 537 h 594"/>
                <a:gd name="T60" fmla="*/ 291 w 430"/>
                <a:gd name="T61" fmla="*/ 593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0" h="594">
                  <a:moveTo>
                    <a:pt x="81" y="593"/>
                  </a:moveTo>
                  <a:lnTo>
                    <a:pt x="133" y="593"/>
                  </a:lnTo>
                  <a:lnTo>
                    <a:pt x="133" y="537"/>
                  </a:lnTo>
                  <a:lnTo>
                    <a:pt x="81" y="537"/>
                  </a:lnTo>
                  <a:lnTo>
                    <a:pt x="81" y="593"/>
                  </a:lnTo>
                  <a:close/>
                  <a:moveTo>
                    <a:pt x="189" y="593"/>
                  </a:moveTo>
                  <a:lnTo>
                    <a:pt x="240" y="593"/>
                  </a:lnTo>
                  <a:lnTo>
                    <a:pt x="240" y="537"/>
                  </a:lnTo>
                  <a:lnTo>
                    <a:pt x="189" y="537"/>
                  </a:lnTo>
                  <a:lnTo>
                    <a:pt x="189" y="593"/>
                  </a:lnTo>
                  <a:close/>
                  <a:moveTo>
                    <a:pt x="240" y="0"/>
                  </a:moveTo>
                  <a:lnTo>
                    <a:pt x="189" y="0"/>
                  </a:lnTo>
                  <a:lnTo>
                    <a:pt x="189" y="271"/>
                  </a:lnTo>
                  <a:lnTo>
                    <a:pt x="240" y="271"/>
                  </a:lnTo>
                  <a:lnTo>
                    <a:pt x="240" y="0"/>
                  </a:lnTo>
                  <a:close/>
                  <a:moveTo>
                    <a:pt x="337" y="67"/>
                  </a:moveTo>
                  <a:lnTo>
                    <a:pt x="301" y="103"/>
                  </a:lnTo>
                  <a:cubicBezTo>
                    <a:pt x="342" y="133"/>
                    <a:pt x="373" y="184"/>
                    <a:pt x="373" y="246"/>
                  </a:cubicBezTo>
                  <a:cubicBezTo>
                    <a:pt x="373" y="333"/>
                    <a:pt x="301" y="404"/>
                    <a:pt x="214" y="404"/>
                  </a:cubicBezTo>
                  <a:cubicBezTo>
                    <a:pt x="127" y="404"/>
                    <a:pt x="51" y="333"/>
                    <a:pt x="51" y="246"/>
                  </a:cubicBezTo>
                  <a:cubicBezTo>
                    <a:pt x="51" y="184"/>
                    <a:pt x="87" y="133"/>
                    <a:pt x="133" y="108"/>
                  </a:cubicBezTo>
                  <a:lnTo>
                    <a:pt x="92" y="67"/>
                  </a:lnTo>
                  <a:cubicBezTo>
                    <a:pt x="35" y="108"/>
                    <a:pt x="0" y="169"/>
                    <a:pt x="0" y="246"/>
                  </a:cubicBezTo>
                  <a:cubicBezTo>
                    <a:pt x="0" y="363"/>
                    <a:pt x="97" y="455"/>
                    <a:pt x="214" y="455"/>
                  </a:cubicBezTo>
                  <a:cubicBezTo>
                    <a:pt x="332" y="455"/>
                    <a:pt x="429" y="363"/>
                    <a:pt x="429" y="246"/>
                  </a:cubicBezTo>
                  <a:cubicBezTo>
                    <a:pt x="429" y="169"/>
                    <a:pt x="388" y="108"/>
                    <a:pt x="337" y="67"/>
                  </a:cubicBezTo>
                  <a:close/>
                  <a:moveTo>
                    <a:pt x="291" y="593"/>
                  </a:moveTo>
                  <a:lnTo>
                    <a:pt x="347" y="593"/>
                  </a:lnTo>
                  <a:lnTo>
                    <a:pt x="347" y="537"/>
                  </a:lnTo>
                  <a:lnTo>
                    <a:pt x="291" y="537"/>
                  </a:lnTo>
                  <a:lnTo>
                    <a:pt x="291" y="5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E70A0D4-5D22-4FED-A2E3-54FB9B1BFF03}"/>
                </a:ext>
              </a:extLst>
            </p:cNvPr>
            <p:cNvSpPr txBox="1"/>
            <p:nvPr/>
          </p:nvSpPr>
          <p:spPr>
            <a:xfrm>
              <a:off x="4243566" y="4434058"/>
              <a:ext cx="9638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hu-HU" sz="2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2.</a:t>
              </a:r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8E5FCC2-0161-4570-B3BB-77968D288E09}"/>
              </a:ext>
            </a:extLst>
          </p:cNvPr>
          <p:cNvGrpSpPr/>
          <p:nvPr/>
        </p:nvGrpSpPr>
        <p:grpSpPr>
          <a:xfrm>
            <a:off x="5226327" y="2831073"/>
            <a:ext cx="1509876" cy="1509876"/>
            <a:chOff x="5226327" y="2831073"/>
            <a:chExt cx="1509876" cy="1509876"/>
          </a:xfrm>
          <a:effectLst>
            <a:outerShdw blurRad="127000" dist="889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E1BF9C0-0447-47D3-BEDF-C611114A5F89}"/>
                </a:ext>
              </a:extLst>
            </p:cNvPr>
            <p:cNvGrpSpPr/>
            <p:nvPr/>
          </p:nvGrpSpPr>
          <p:grpSpPr>
            <a:xfrm>
              <a:off x="5226327" y="2831073"/>
              <a:ext cx="1509876" cy="1509876"/>
              <a:chOff x="4328975" y="2284569"/>
              <a:chExt cx="2236791" cy="223678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6437984-8604-4564-9F07-DD97F33A6206}"/>
                  </a:ext>
                </a:extLst>
              </p:cNvPr>
              <p:cNvSpPr/>
              <p:nvPr/>
            </p:nvSpPr>
            <p:spPr>
              <a:xfrm rot="2700000">
                <a:off x="4328978" y="2284566"/>
                <a:ext cx="2236785" cy="2236791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047917B6-4322-46C6-93CB-4E6C2A934D2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4432386" y="2387977"/>
                <a:ext cx="2029968" cy="2029968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solidFill>
                <a:srgbClr val="F4C9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77B546E7-8246-455A-BD85-B41AADEFF2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5921" y="3027983"/>
              <a:ext cx="338328" cy="341147"/>
            </a:xfrm>
            <a:custGeom>
              <a:avLst/>
              <a:gdLst>
                <a:gd name="T0" fmla="*/ 455 w 527"/>
                <a:gd name="T1" fmla="*/ 291 h 533"/>
                <a:gd name="T2" fmla="*/ 460 w 527"/>
                <a:gd name="T3" fmla="*/ 266 h 533"/>
                <a:gd name="T4" fmla="*/ 455 w 527"/>
                <a:gd name="T5" fmla="*/ 240 h 533"/>
                <a:gd name="T6" fmla="*/ 511 w 527"/>
                <a:gd name="T7" fmla="*/ 194 h 533"/>
                <a:gd name="T8" fmla="*/ 516 w 527"/>
                <a:gd name="T9" fmla="*/ 179 h 533"/>
                <a:gd name="T10" fmla="*/ 465 w 527"/>
                <a:gd name="T11" fmla="*/ 82 h 533"/>
                <a:gd name="T12" fmla="*/ 444 w 527"/>
                <a:gd name="T13" fmla="*/ 82 h 533"/>
                <a:gd name="T14" fmla="*/ 378 w 527"/>
                <a:gd name="T15" fmla="*/ 107 h 533"/>
                <a:gd name="T16" fmla="*/ 332 w 527"/>
                <a:gd name="T17" fmla="*/ 82 h 533"/>
                <a:gd name="T18" fmla="*/ 322 w 527"/>
                <a:gd name="T19" fmla="*/ 10 h 533"/>
                <a:gd name="T20" fmla="*/ 311 w 527"/>
                <a:gd name="T21" fmla="*/ 0 h 533"/>
                <a:gd name="T22" fmla="*/ 204 w 527"/>
                <a:gd name="T23" fmla="*/ 0 h 533"/>
                <a:gd name="T24" fmla="*/ 194 w 527"/>
                <a:gd name="T25" fmla="*/ 10 h 533"/>
                <a:gd name="T26" fmla="*/ 184 w 527"/>
                <a:gd name="T27" fmla="*/ 82 h 533"/>
                <a:gd name="T28" fmla="*/ 138 w 527"/>
                <a:gd name="T29" fmla="*/ 107 h 533"/>
                <a:gd name="T30" fmla="*/ 71 w 527"/>
                <a:gd name="T31" fmla="*/ 82 h 533"/>
                <a:gd name="T32" fmla="*/ 56 w 527"/>
                <a:gd name="T33" fmla="*/ 87 h 533"/>
                <a:gd name="T34" fmla="*/ 0 w 527"/>
                <a:gd name="T35" fmla="*/ 179 h 533"/>
                <a:gd name="T36" fmla="*/ 5 w 527"/>
                <a:gd name="T37" fmla="*/ 194 h 533"/>
                <a:gd name="T38" fmla="*/ 61 w 527"/>
                <a:gd name="T39" fmla="*/ 240 h 533"/>
                <a:gd name="T40" fmla="*/ 61 w 527"/>
                <a:gd name="T41" fmla="*/ 266 h 533"/>
                <a:gd name="T42" fmla="*/ 61 w 527"/>
                <a:gd name="T43" fmla="*/ 291 h 533"/>
                <a:gd name="T44" fmla="*/ 5 w 527"/>
                <a:gd name="T45" fmla="*/ 337 h 533"/>
                <a:gd name="T46" fmla="*/ 5 w 527"/>
                <a:gd name="T47" fmla="*/ 353 h 533"/>
                <a:gd name="T48" fmla="*/ 56 w 527"/>
                <a:gd name="T49" fmla="*/ 450 h 533"/>
                <a:gd name="T50" fmla="*/ 71 w 527"/>
                <a:gd name="T51" fmla="*/ 450 h 533"/>
                <a:gd name="T52" fmla="*/ 138 w 527"/>
                <a:gd name="T53" fmla="*/ 424 h 533"/>
                <a:gd name="T54" fmla="*/ 184 w 527"/>
                <a:gd name="T55" fmla="*/ 450 h 533"/>
                <a:gd name="T56" fmla="*/ 194 w 527"/>
                <a:gd name="T57" fmla="*/ 521 h 533"/>
                <a:gd name="T58" fmla="*/ 209 w 527"/>
                <a:gd name="T59" fmla="*/ 532 h 533"/>
                <a:gd name="T60" fmla="*/ 317 w 527"/>
                <a:gd name="T61" fmla="*/ 532 h 533"/>
                <a:gd name="T62" fmla="*/ 327 w 527"/>
                <a:gd name="T63" fmla="*/ 521 h 533"/>
                <a:gd name="T64" fmla="*/ 337 w 527"/>
                <a:gd name="T65" fmla="*/ 450 h 533"/>
                <a:gd name="T66" fmla="*/ 383 w 527"/>
                <a:gd name="T67" fmla="*/ 424 h 533"/>
                <a:gd name="T68" fmla="*/ 449 w 527"/>
                <a:gd name="T69" fmla="*/ 450 h 533"/>
                <a:gd name="T70" fmla="*/ 470 w 527"/>
                <a:gd name="T71" fmla="*/ 445 h 533"/>
                <a:gd name="T72" fmla="*/ 521 w 527"/>
                <a:gd name="T73" fmla="*/ 353 h 533"/>
                <a:gd name="T74" fmla="*/ 521 w 527"/>
                <a:gd name="T75" fmla="*/ 337 h 533"/>
                <a:gd name="T76" fmla="*/ 455 w 527"/>
                <a:gd name="T77" fmla="*/ 291 h 533"/>
                <a:gd name="T78" fmla="*/ 260 w 527"/>
                <a:gd name="T79" fmla="*/ 358 h 533"/>
                <a:gd name="T80" fmla="*/ 163 w 527"/>
                <a:gd name="T81" fmla="*/ 266 h 533"/>
                <a:gd name="T82" fmla="*/ 260 w 527"/>
                <a:gd name="T83" fmla="*/ 174 h 533"/>
                <a:gd name="T84" fmla="*/ 352 w 527"/>
                <a:gd name="T85" fmla="*/ 266 h 533"/>
                <a:gd name="T86" fmla="*/ 260 w 527"/>
                <a:gd name="T87" fmla="*/ 358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" h="533">
                  <a:moveTo>
                    <a:pt x="455" y="291"/>
                  </a:moveTo>
                  <a:cubicBezTo>
                    <a:pt x="455" y="286"/>
                    <a:pt x="460" y="276"/>
                    <a:pt x="460" y="266"/>
                  </a:cubicBezTo>
                  <a:cubicBezTo>
                    <a:pt x="460" y="256"/>
                    <a:pt x="460" y="245"/>
                    <a:pt x="455" y="240"/>
                  </a:cubicBezTo>
                  <a:lnTo>
                    <a:pt x="511" y="194"/>
                  </a:lnTo>
                  <a:cubicBezTo>
                    <a:pt x="521" y="189"/>
                    <a:pt x="521" y="184"/>
                    <a:pt x="516" y="179"/>
                  </a:cubicBezTo>
                  <a:lnTo>
                    <a:pt x="465" y="82"/>
                  </a:lnTo>
                  <a:cubicBezTo>
                    <a:pt x="460" y="82"/>
                    <a:pt x="455" y="77"/>
                    <a:pt x="444" y="82"/>
                  </a:cubicBezTo>
                  <a:lnTo>
                    <a:pt x="378" y="107"/>
                  </a:lnTo>
                  <a:cubicBezTo>
                    <a:pt x="368" y="97"/>
                    <a:pt x="352" y="92"/>
                    <a:pt x="332" y="82"/>
                  </a:cubicBezTo>
                  <a:lnTo>
                    <a:pt x="322" y="10"/>
                  </a:lnTo>
                  <a:cubicBezTo>
                    <a:pt x="327" y="5"/>
                    <a:pt x="317" y="0"/>
                    <a:pt x="311" y="0"/>
                  </a:cubicBezTo>
                  <a:lnTo>
                    <a:pt x="204" y="0"/>
                  </a:lnTo>
                  <a:cubicBezTo>
                    <a:pt x="199" y="0"/>
                    <a:pt x="194" y="5"/>
                    <a:pt x="194" y="10"/>
                  </a:cubicBezTo>
                  <a:lnTo>
                    <a:pt x="184" y="82"/>
                  </a:lnTo>
                  <a:cubicBezTo>
                    <a:pt x="163" y="87"/>
                    <a:pt x="153" y="97"/>
                    <a:pt x="138" y="107"/>
                  </a:cubicBezTo>
                  <a:lnTo>
                    <a:pt x="71" y="82"/>
                  </a:lnTo>
                  <a:cubicBezTo>
                    <a:pt x="66" y="77"/>
                    <a:pt x="61" y="82"/>
                    <a:pt x="56" y="87"/>
                  </a:cubicBezTo>
                  <a:lnTo>
                    <a:pt x="0" y="179"/>
                  </a:lnTo>
                  <a:cubicBezTo>
                    <a:pt x="0" y="184"/>
                    <a:pt x="0" y="189"/>
                    <a:pt x="5" y="194"/>
                  </a:cubicBezTo>
                  <a:lnTo>
                    <a:pt x="61" y="240"/>
                  </a:lnTo>
                  <a:cubicBezTo>
                    <a:pt x="61" y="245"/>
                    <a:pt x="61" y="256"/>
                    <a:pt x="61" y="266"/>
                  </a:cubicBezTo>
                  <a:cubicBezTo>
                    <a:pt x="61" y="276"/>
                    <a:pt x="61" y="286"/>
                    <a:pt x="61" y="291"/>
                  </a:cubicBezTo>
                  <a:lnTo>
                    <a:pt x="5" y="337"/>
                  </a:lnTo>
                  <a:cubicBezTo>
                    <a:pt x="0" y="343"/>
                    <a:pt x="0" y="348"/>
                    <a:pt x="5" y="353"/>
                  </a:cubicBezTo>
                  <a:lnTo>
                    <a:pt x="56" y="450"/>
                  </a:lnTo>
                  <a:cubicBezTo>
                    <a:pt x="61" y="450"/>
                    <a:pt x="66" y="455"/>
                    <a:pt x="71" y="450"/>
                  </a:cubicBezTo>
                  <a:lnTo>
                    <a:pt x="138" y="424"/>
                  </a:lnTo>
                  <a:cubicBezTo>
                    <a:pt x="153" y="434"/>
                    <a:pt x="168" y="445"/>
                    <a:pt x="184" y="450"/>
                  </a:cubicBezTo>
                  <a:lnTo>
                    <a:pt x="194" y="521"/>
                  </a:lnTo>
                  <a:cubicBezTo>
                    <a:pt x="194" y="526"/>
                    <a:pt x="199" y="532"/>
                    <a:pt x="209" y="532"/>
                  </a:cubicBezTo>
                  <a:lnTo>
                    <a:pt x="317" y="532"/>
                  </a:lnTo>
                  <a:cubicBezTo>
                    <a:pt x="322" y="532"/>
                    <a:pt x="327" y="526"/>
                    <a:pt x="327" y="521"/>
                  </a:cubicBezTo>
                  <a:lnTo>
                    <a:pt x="337" y="450"/>
                  </a:lnTo>
                  <a:cubicBezTo>
                    <a:pt x="357" y="445"/>
                    <a:pt x="373" y="434"/>
                    <a:pt x="383" y="424"/>
                  </a:cubicBezTo>
                  <a:lnTo>
                    <a:pt x="449" y="450"/>
                  </a:lnTo>
                  <a:cubicBezTo>
                    <a:pt x="455" y="455"/>
                    <a:pt x="465" y="450"/>
                    <a:pt x="470" y="445"/>
                  </a:cubicBezTo>
                  <a:lnTo>
                    <a:pt x="521" y="353"/>
                  </a:lnTo>
                  <a:cubicBezTo>
                    <a:pt x="526" y="348"/>
                    <a:pt x="526" y="337"/>
                    <a:pt x="521" y="337"/>
                  </a:cubicBezTo>
                  <a:lnTo>
                    <a:pt x="455" y="291"/>
                  </a:lnTo>
                  <a:close/>
                  <a:moveTo>
                    <a:pt x="260" y="358"/>
                  </a:moveTo>
                  <a:cubicBezTo>
                    <a:pt x="209" y="358"/>
                    <a:pt x="163" y="317"/>
                    <a:pt x="163" y="266"/>
                  </a:cubicBezTo>
                  <a:cubicBezTo>
                    <a:pt x="163" y="215"/>
                    <a:pt x="209" y="174"/>
                    <a:pt x="260" y="174"/>
                  </a:cubicBezTo>
                  <a:cubicBezTo>
                    <a:pt x="311" y="174"/>
                    <a:pt x="352" y="215"/>
                    <a:pt x="352" y="266"/>
                  </a:cubicBezTo>
                  <a:cubicBezTo>
                    <a:pt x="352" y="317"/>
                    <a:pt x="311" y="358"/>
                    <a:pt x="260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0382D54-9D06-451D-8D82-BB284429E61C}"/>
                </a:ext>
              </a:extLst>
            </p:cNvPr>
            <p:cNvSpPr txBox="1"/>
            <p:nvPr/>
          </p:nvSpPr>
          <p:spPr>
            <a:xfrm>
              <a:off x="5497589" y="3504824"/>
              <a:ext cx="9638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hu-HU" sz="2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3.</a:t>
              </a:r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ED2B7DC-8527-46A3-ADD4-663EBE53048E}"/>
              </a:ext>
            </a:extLst>
          </p:cNvPr>
          <p:cNvGrpSpPr/>
          <p:nvPr/>
        </p:nvGrpSpPr>
        <p:grpSpPr>
          <a:xfrm>
            <a:off x="6397870" y="4001022"/>
            <a:ext cx="1509876" cy="1509876"/>
            <a:chOff x="6397870" y="4001022"/>
            <a:chExt cx="1509876" cy="1509876"/>
          </a:xfrm>
          <a:effectLst>
            <a:outerShdw blurRad="127000" dist="889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71C92FC-38DA-4A34-9837-F0AC26689C78}"/>
                </a:ext>
              </a:extLst>
            </p:cNvPr>
            <p:cNvGrpSpPr/>
            <p:nvPr/>
          </p:nvGrpSpPr>
          <p:grpSpPr>
            <a:xfrm>
              <a:off x="6397870" y="4001022"/>
              <a:ext cx="1509876" cy="1509876"/>
              <a:chOff x="6064547" y="4017774"/>
              <a:chExt cx="2236791" cy="2236785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3B657D5-E006-40EF-8998-0A49584F3EDA}"/>
                  </a:ext>
                </a:extLst>
              </p:cNvPr>
              <p:cNvSpPr/>
              <p:nvPr/>
            </p:nvSpPr>
            <p:spPr>
              <a:xfrm rot="13500000">
                <a:off x="6064550" y="4017771"/>
                <a:ext cx="2236785" cy="2236791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3B911920-9D48-4B2D-847A-C39F05C53AB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3500000">
                <a:off x="6167958" y="4114800"/>
                <a:ext cx="2029968" cy="2029968"/>
              </a:xfrm>
              <a:custGeom>
                <a:avLst/>
                <a:gdLst>
                  <a:gd name="connsiteX0" fmla="*/ 159226 w 1295566"/>
                  <a:gd name="connsiteY0" fmla="*/ 159226 h 1353248"/>
                  <a:gd name="connsiteX1" fmla="*/ 543631 w 1295566"/>
                  <a:gd name="connsiteY1" fmla="*/ 0 h 1353248"/>
                  <a:gd name="connsiteX2" fmla="*/ 1270761 w 1295566"/>
                  <a:gd name="connsiteY2" fmla="*/ 0 h 1353248"/>
                  <a:gd name="connsiteX3" fmla="*/ 1295566 w 1295566"/>
                  <a:gd name="connsiteY3" fmla="*/ 1353248 h 1353248"/>
                  <a:gd name="connsiteX4" fmla="*/ 0 w 1295566"/>
                  <a:gd name="connsiteY4" fmla="*/ 1329500 h 1353248"/>
                  <a:gd name="connsiteX5" fmla="*/ 0 w 1295566"/>
                  <a:gd name="connsiteY5" fmla="*/ 543631 h 1353248"/>
                  <a:gd name="connsiteX6" fmla="*/ 159226 w 1295566"/>
                  <a:gd name="connsiteY6" fmla="*/ 159226 h 135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5566" h="1353248">
                    <a:moveTo>
                      <a:pt x="159226" y="159226"/>
                    </a:moveTo>
                    <a:cubicBezTo>
                      <a:pt x="257604" y="60848"/>
                      <a:pt x="393511" y="0"/>
                      <a:pt x="543631" y="0"/>
                    </a:cubicBezTo>
                    <a:lnTo>
                      <a:pt x="1270761" y="0"/>
                    </a:lnTo>
                    <a:lnTo>
                      <a:pt x="1295566" y="1353248"/>
                    </a:lnTo>
                    <a:lnTo>
                      <a:pt x="0" y="1329500"/>
                    </a:lnTo>
                    <a:lnTo>
                      <a:pt x="0" y="543631"/>
                    </a:lnTo>
                    <a:cubicBezTo>
                      <a:pt x="0" y="393511"/>
                      <a:pt x="60848" y="257603"/>
                      <a:pt x="159226" y="159226"/>
                    </a:cubicBezTo>
                    <a:close/>
                  </a:path>
                </a:pathLst>
              </a:custGeom>
              <a:solidFill>
                <a:srgbClr val="57C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B19C05CC-7316-40B5-91BF-8F92957843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0192" y="5022907"/>
              <a:ext cx="301752" cy="301751"/>
            </a:xfrm>
            <a:custGeom>
              <a:avLst/>
              <a:gdLst>
                <a:gd name="T0" fmla="*/ 270 w 481"/>
                <a:gd name="T1" fmla="*/ 158 h 481"/>
                <a:gd name="T2" fmla="*/ 214 w 481"/>
                <a:gd name="T3" fmla="*/ 158 h 481"/>
                <a:gd name="T4" fmla="*/ 214 w 481"/>
                <a:gd name="T5" fmla="*/ 214 h 481"/>
                <a:gd name="T6" fmla="*/ 270 w 481"/>
                <a:gd name="T7" fmla="*/ 214 h 481"/>
                <a:gd name="T8" fmla="*/ 270 w 481"/>
                <a:gd name="T9" fmla="*/ 158 h 481"/>
                <a:gd name="T10" fmla="*/ 378 w 481"/>
                <a:gd name="T11" fmla="*/ 158 h 481"/>
                <a:gd name="T12" fmla="*/ 321 w 481"/>
                <a:gd name="T13" fmla="*/ 158 h 481"/>
                <a:gd name="T14" fmla="*/ 321 w 481"/>
                <a:gd name="T15" fmla="*/ 214 h 481"/>
                <a:gd name="T16" fmla="*/ 378 w 481"/>
                <a:gd name="T17" fmla="*/ 214 h 481"/>
                <a:gd name="T18" fmla="*/ 378 w 481"/>
                <a:gd name="T19" fmla="*/ 158 h 481"/>
                <a:gd name="T20" fmla="*/ 454 w 481"/>
                <a:gd name="T21" fmla="*/ 332 h 481"/>
                <a:gd name="T22" fmla="*/ 357 w 481"/>
                <a:gd name="T23" fmla="*/ 317 h 481"/>
                <a:gd name="T24" fmla="*/ 332 w 481"/>
                <a:gd name="T25" fmla="*/ 322 h 481"/>
                <a:gd name="T26" fmla="*/ 275 w 481"/>
                <a:gd name="T27" fmla="*/ 383 h 481"/>
                <a:gd name="T28" fmla="*/ 97 w 481"/>
                <a:gd name="T29" fmla="*/ 204 h 481"/>
                <a:gd name="T30" fmla="*/ 158 w 481"/>
                <a:gd name="T31" fmla="*/ 148 h 481"/>
                <a:gd name="T32" fmla="*/ 163 w 481"/>
                <a:gd name="T33" fmla="*/ 117 h 481"/>
                <a:gd name="T34" fmla="*/ 148 w 481"/>
                <a:gd name="T35" fmla="*/ 25 h 481"/>
                <a:gd name="T36" fmla="*/ 122 w 481"/>
                <a:gd name="T37" fmla="*/ 0 h 481"/>
                <a:gd name="T38" fmla="*/ 30 w 481"/>
                <a:gd name="T39" fmla="*/ 0 h 481"/>
                <a:gd name="T40" fmla="*/ 0 w 481"/>
                <a:gd name="T41" fmla="*/ 25 h 481"/>
                <a:gd name="T42" fmla="*/ 454 w 481"/>
                <a:gd name="T43" fmla="*/ 480 h 481"/>
                <a:gd name="T44" fmla="*/ 480 w 481"/>
                <a:gd name="T45" fmla="*/ 455 h 481"/>
                <a:gd name="T46" fmla="*/ 480 w 481"/>
                <a:gd name="T47" fmla="*/ 357 h 481"/>
                <a:gd name="T48" fmla="*/ 454 w 481"/>
                <a:gd name="T49" fmla="*/ 332 h 481"/>
                <a:gd name="T50" fmla="*/ 429 w 481"/>
                <a:gd name="T51" fmla="*/ 158 h 481"/>
                <a:gd name="T52" fmla="*/ 429 w 481"/>
                <a:gd name="T53" fmla="*/ 214 h 481"/>
                <a:gd name="T54" fmla="*/ 480 w 481"/>
                <a:gd name="T55" fmla="*/ 214 h 481"/>
                <a:gd name="T56" fmla="*/ 480 w 481"/>
                <a:gd name="T57" fmla="*/ 158 h 481"/>
                <a:gd name="T58" fmla="*/ 429 w 481"/>
                <a:gd name="T59" fmla="*/ 15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1" h="481">
                  <a:moveTo>
                    <a:pt x="270" y="158"/>
                  </a:moveTo>
                  <a:lnTo>
                    <a:pt x="214" y="158"/>
                  </a:lnTo>
                  <a:lnTo>
                    <a:pt x="214" y="214"/>
                  </a:lnTo>
                  <a:lnTo>
                    <a:pt x="270" y="214"/>
                  </a:lnTo>
                  <a:lnTo>
                    <a:pt x="270" y="158"/>
                  </a:lnTo>
                  <a:close/>
                  <a:moveTo>
                    <a:pt x="378" y="158"/>
                  </a:moveTo>
                  <a:lnTo>
                    <a:pt x="321" y="158"/>
                  </a:lnTo>
                  <a:lnTo>
                    <a:pt x="321" y="214"/>
                  </a:lnTo>
                  <a:lnTo>
                    <a:pt x="378" y="214"/>
                  </a:lnTo>
                  <a:lnTo>
                    <a:pt x="378" y="158"/>
                  </a:lnTo>
                  <a:close/>
                  <a:moveTo>
                    <a:pt x="454" y="332"/>
                  </a:moveTo>
                  <a:cubicBezTo>
                    <a:pt x="424" y="332"/>
                    <a:pt x="393" y="327"/>
                    <a:pt x="357" y="317"/>
                  </a:cubicBezTo>
                  <a:cubicBezTo>
                    <a:pt x="352" y="311"/>
                    <a:pt x="342" y="317"/>
                    <a:pt x="332" y="322"/>
                  </a:cubicBezTo>
                  <a:lnTo>
                    <a:pt x="275" y="383"/>
                  </a:lnTo>
                  <a:cubicBezTo>
                    <a:pt x="199" y="342"/>
                    <a:pt x="138" y="281"/>
                    <a:pt x="97" y="204"/>
                  </a:cubicBezTo>
                  <a:lnTo>
                    <a:pt x="158" y="148"/>
                  </a:lnTo>
                  <a:cubicBezTo>
                    <a:pt x="163" y="138"/>
                    <a:pt x="168" y="127"/>
                    <a:pt x="163" y="117"/>
                  </a:cubicBezTo>
                  <a:cubicBezTo>
                    <a:pt x="153" y="92"/>
                    <a:pt x="148" y="56"/>
                    <a:pt x="148" y="25"/>
                  </a:cubicBezTo>
                  <a:cubicBezTo>
                    <a:pt x="148" y="10"/>
                    <a:pt x="138" y="0"/>
                    <a:pt x="122" y="0"/>
                  </a:cubicBezTo>
                  <a:lnTo>
                    <a:pt x="30" y="0"/>
                  </a:lnTo>
                  <a:cubicBezTo>
                    <a:pt x="10" y="0"/>
                    <a:pt x="0" y="10"/>
                    <a:pt x="0" y="25"/>
                  </a:cubicBezTo>
                  <a:cubicBezTo>
                    <a:pt x="0" y="276"/>
                    <a:pt x="204" y="480"/>
                    <a:pt x="454" y="480"/>
                  </a:cubicBezTo>
                  <a:cubicBezTo>
                    <a:pt x="470" y="480"/>
                    <a:pt x="480" y="470"/>
                    <a:pt x="480" y="455"/>
                  </a:cubicBezTo>
                  <a:lnTo>
                    <a:pt x="480" y="357"/>
                  </a:lnTo>
                  <a:cubicBezTo>
                    <a:pt x="480" y="342"/>
                    <a:pt x="470" y="332"/>
                    <a:pt x="454" y="332"/>
                  </a:cubicBezTo>
                  <a:close/>
                  <a:moveTo>
                    <a:pt x="429" y="158"/>
                  </a:moveTo>
                  <a:lnTo>
                    <a:pt x="429" y="214"/>
                  </a:lnTo>
                  <a:lnTo>
                    <a:pt x="480" y="214"/>
                  </a:lnTo>
                  <a:lnTo>
                    <a:pt x="480" y="158"/>
                  </a:lnTo>
                  <a:lnTo>
                    <a:pt x="429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19723D-B35F-489F-BDFD-A48FD33425AF}"/>
                </a:ext>
              </a:extLst>
            </p:cNvPr>
            <p:cNvSpPr txBox="1"/>
            <p:nvPr/>
          </p:nvSpPr>
          <p:spPr>
            <a:xfrm>
              <a:off x="6661491" y="4420971"/>
              <a:ext cx="9638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hu-HU" sz="2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4.</a:t>
              </a:r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A06E5DF-B144-400E-B59A-DF969F9ADF4B}"/>
              </a:ext>
            </a:extLst>
          </p:cNvPr>
          <p:cNvGrpSpPr/>
          <p:nvPr/>
        </p:nvGrpSpPr>
        <p:grpSpPr>
          <a:xfrm>
            <a:off x="7416956" y="1905000"/>
            <a:ext cx="2793844" cy="2508806"/>
            <a:chOff x="7416956" y="1905000"/>
            <a:chExt cx="2793844" cy="2508806"/>
          </a:xfrm>
          <a:effectLst>
            <a:outerShdw blurRad="127000" dist="889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D818738-490A-43E7-ABBE-062AA8E5C240}"/>
                </a:ext>
              </a:extLst>
            </p:cNvPr>
            <p:cNvGrpSpPr/>
            <p:nvPr/>
          </p:nvGrpSpPr>
          <p:grpSpPr>
            <a:xfrm>
              <a:off x="7416956" y="1905000"/>
              <a:ext cx="2793844" cy="2508806"/>
              <a:chOff x="7574262" y="912652"/>
              <a:chExt cx="4138913" cy="37166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AD37C3C-82AF-4D80-8E5C-0C21096CB853}"/>
                  </a:ext>
                </a:extLst>
              </p:cNvPr>
              <p:cNvSpPr/>
              <p:nvPr/>
            </p:nvSpPr>
            <p:spPr>
              <a:xfrm rot="2750394">
                <a:off x="7785401" y="701513"/>
                <a:ext cx="3716635" cy="4138913"/>
              </a:xfrm>
              <a:custGeom>
                <a:avLst/>
                <a:gdLst>
                  <a:gd name="connsiteX0" fmla="*/ 1858318 w 3716635"/>
                  <a:gd name="connsiteY0" fmla="*/ 0 h 4138913"/>
                  <a:gd name="connsiteX1" fmla="*/ 3716635 w 3716635"/>
                  <a:gd name="connsiteY1" fmla="*/ 1997590 h 4138913"/>
                  <a:gd name="connsiteX2" fmla="*/ 2961423 w 3716635"/>
                  <a:gd name="connsiteY2" fmla="*/ 1997590 h 4138913"/>
                  <a:gd name="connsiteX3" fmla="*/ 2955440 w 3716635"/>
                  <a:gd name="connsiteY3" fmla="*/ 4138913 h 4138913"/>
                  <a:gd name="connsiteX4" fmla="*/ 718664 w 3716635"/>
                  <a:gd name="connsiteY4" fmla="*/ 4132662 h 4138913"/>
                  <a:gd name="connsiteX5" fmla="*/ 724630 w 3716635"/>
                  <a:gd name="connsiteY5" fmla="*/ 1997590 h 4138913"/>
                  <a:gd name="connsiteX6" fmla="*/ 0 w 3716635"/>
                  <a:gd name="connsiteY6" fmla="*/ 1997590 h 4138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16635" h="4138913">
                    <a:moveTo>
                      <a:pt x="1858318" y="0"/>
                    </a:moveTo>
                    <a:lnTo>
                      <a:pt x="3716635" y="1997590"/>
                    </a:lnTo>
                    <a:lnTo>
                      <a:pt x="2961423" y="1997590"/>
                    </a:lnTo>
                    <a:lnTo>
                      <a:pt x="2955440" y="4138913"/>
                    </a:lnTo>
                    <a:lnTo>
                      <a:pt x="718664" y="4132662"/>
                    </a:lnTo>
                    <a:lnTo>
                      <a:pt x="724630" y="1997590"/>
                    </a:lnTo>
                    <a:lnTo>
                      <a:pt x="0" y="199759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9460FAA-9240-4C24-8725-85C3A6C0C5DE}"/>
                  </a:ext>
                </a:extLst>
              </p:cNvPr>
              <p:cNvSpPr/>
              <p:nvPr/>
            </p:nvSpPr>
            <p:spPr>
              <a:xfrm rot="2760000">
                <a:off x="7976220" y="822395"/>
                <a:ext cx="3298837" cy="3910603"/>
              </a:xfrm>
              <a:custGeom>
                <a:avLst/>
                <a:gdLst>
                  <a:gd name="connsiteX0" fmla="*/ 1644464 w 3298837"/>
                  <a:gd name="connsiteY0" fmla="*/ 0 h 3910603"/>
                  <a:gd name="connsiteX1" fmla="*/ 3298837 w 3298837"/>
                  <a:gd name="connsiteY1" fmla="*/ 1768423 h 3910603"/>
                  <a:gd name="connsiteX2" fmla="*/ 2666868 w 3298837"/>
                  <a:gd name="connsiteY2" fmla="*/ 1770190 h 3910603"/>
                  <a:gd name="connsiteX3" fmla="*/ 2666868 w 3298837"/>
                  <a:gd name="connsiteY3" fmla="*/ 3910603 h 3910603"/>
                  <a:gd name="connsiteX4" fmla="*/ 618611 w 3298837"/>
                  <a:gd name="connsiteY4" fmla="*/ 3910603 h 3910603"/>
                  <a:gd name="connsiteX5" fmla="*/ 618611 w 3298837"/>
                  <a:gd name="connsiteY5" fmla="*/ 1775912 h 3910603"/>
                  <a:gd name="connsiteX6" fmla="*/ 0 w 3298837"/>
                  <a:gd name="connsiteY6" fmla="*/ 1777641 h 391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98837" h="3910603">
                    <a:moveTo>
                      <a:pt x="1644464" y="0"/>
                    </a:moveTo>
                    <a:lnTo>
                      <a:pt x="3298837" y="1768423"/>
                    </a:lnTo>
                    <a:lnTo>
                      <a:pt x="2666868" y="1770190"/>
                    </a:lnTo>
                    <a:lnTo>
                      <a:pt x="2666868" y="3910603"/>
                    </a:lnTo>
                    <a:lnTo>
                      <a:pt x="618611" y="3910603"/>
                    </a:lnTo>
                    <a:lnTo>
                      <a:pt x="618611" y="1775912"/>
                    </a:lnTo>
                    <a:lnTo>
                      <a:pt x="0" y="1777641"/>
                    </a:lnTo>
                    <a:close/>
                  </a:path>
                </a:pathLst>
              </a:custGeom>
              <a:solidFill>
                <a:srgbClr val="FF92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14281F95-6679-481B-9B8E-1CDB8410A6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968840" y="2582159"/>
              <a:ext cx="317372" cy="441147"/>
            </a:xfrm>
            <a:custGeom>
              <a:avLst/>
              <a:gdLst>
                <a:gd name="T0" fmla="*/ 223 w 442"/>
                <a:gd name="T1" fmla="*/ 79 h 612"/>
                <a:gd name="T2" fmla="*/ 223 w 442"/>
                <a:gd name="T3" fmla="*/ 0 h 612"/>
                <a:gd name="T4" fmla="*/ 111 w 442"/>
                <a:gd name="T5" fmla="*/ 111 h 612"/>
                <a:gd name="T6" fmla="*/ 223 w 442"/>
                <a:gd name="T7" fmla="*/ 223 h 612"/>
                <a:gd name="T8" fmla="*/ 223 w 442"/>
                <a:gd name="T9" fmla="*/ 138 h 612"/>
                <a:gd name="T10" fmla="*/ 387 w 442"/>
                <a:gd name="T11" fmla="*/ 303 h 612"/>
                <a:gd name="T12" fmla="*/ 366 w 442"/>
                <a:gd name="T13" fmla="*/ 382 h 612"/>
                <a:gd name="T14" fmla="*/ 409 w 442"/>
                <a:gd name="T15" fmla="*/ 425 h 612"/>
                <a:gd name="T16" fmla="*/ 441 w 442"/>
                <a:gd name="T17" fmla="*/ 303 h 612"/>
                <a:gd name="T18" fmla="*/ 223 w 442"/>
                <a:gd name="T19" fmla="*/ 79 h 612"/>
                <a:gd name="T20" fmla="*/ 223 w 442"/>
                <a:gd name="T21" fmla="*/ 473 h 612"/>
                <a:gd name="T22" fmla="*/ 53 w 442"/>
                <a:gd name="T23" fmla="*/ 303 h 612"/>
                <a:gd name="T24" fmla="*/ 74 w 442"/>
                <a:gd name="T25" fmla="*/ 228 h 612"/>
                <a:gd name="T26" fmla="*/ 31 w 442"/>
                <a:gd name="T27" fmla="*/ 186 h 612"/>
                <a:gd name="T28" fmla="*/ 0 w 442"/>
                <a:gd name="T29" fmla="*/ 303 h 612"/>
                <a:gd name="T30" fmla="*/ 223 w 442"/>
                <a:gd name="T31" fmla="*/ 526 h 612"/>
                <a:gd name="T32" fmla="*/ 223 w 442"/>
                <a:gd name="T33" fmla="*/ 611 h 612"/>
                <a:gd name="T34" fmla="*/ 329 w 442"/>
                <a:gd name="T35" fmla="*/ 499 h 612"/>
                <a:gd name="T36" fmla="*/ 223 w 442"/>
                <a:gd name="T37" fmla="*/ 388 h 612"/>
                <a:gd name="T38" fmla="*/ 223 w 442"/>
                <a:gd name="T39" fmla="*/ 473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2" h="612">
                  <a:moveTo>
                    <a:pt x="223" y="79"/>
                  </a:moveTo>
                  <a:lnTo>
                    <a:pt x="223" y="0"/>
                  </a:lnTo>
                  <a:lnTo>
                    <a:pt x="111" y="111"/>
                  </a:lnTo>
                  <a:lnTo>
                    <a:pt x="223" y="223"/>
                  </a:lnTo>
                  <a:lnTo>
                    <a:pt x="223" y="138"/>
                  </a:lnTo>
                  <a:cubicBezTo>
                    <a:pt x="313" y="138"/>
                    <a:pt x="387" y="212"/>
                    <a:pt x="387" y="303"/>
                  </a:cubicBezTo>
                  <a:cubicBezTo>
                    <a:pt x="387" y="329"/>
                    <a:pt x="377" y="361"/>
                    <a:pt x="366" y="382"/>
                  </a:cubicBezTo>
                  <a:lnTo>
                    <a:pt x="409" y="425"/>
                  </a:lnTo>
                  <a:cubicBezTo>
                    <a:pt x="430" y="388"/>
                    <a:pt x="441" y="350"/>
                    <a:pt x="441" y="303"/>
                  </a:cubicBezTo>
                  <a:cubicBezTo>
                    <a:pt x="441" y="180"/>
                    <a:pt x="345" y="79"/>
                    <a:pt x="223" y="79"/>
                  </a:cubicBezTo>
                  <a:close/>
                  <a:moveTo>
                    <a:pt x="223" y="473"/>
                  </a:moveTo>
                  <a:cubicBezTo>
                    <a:pt x="127" y="473"/>
                    <a:pt x="53" y="393"/>
                    <a:pt x="53" y="303"/>
                  </a:cubicBezTo>
                  <a:cubicBezTo>
                    <a:pt x="53" y="276"/>
                    <a:pt x="63" y="249"/>
                    <a:pt x="74" y="228"/>
                  </a:cubicBezTo>
                  <a:lnTo>
                    <a:pt x="31" y="186"/>
                  </a:lnTo>
                  <a:cubicBezTo>
                    <a:pt x="10" y="223"/>
                    <a:pt x="0" y="260"/>
                    <a:pt x="0" y="303"/>
                  </a:cubicBezTo>
                  <a:cubicBezTo>
                    <a:pt x="0" y="425"/>
                    <a:pt x="101" y="526"/>
                    <a:pt x="223" y="526"/>
                  </a:cubicBezTo>
                  <a:lnTo>
                    <a:pt x="223" y="611"/>
                  </a:lnTo>
                  <a:lnTo>
                    <a:pt x="329" y="499"/>
                  </a:lnTo>
                  <a:lnTo>
                    <a:pt x="223" y="388"/>
                  </a:lnTo>
                  <a:lnTo>
                    <a:pt x="223" y="4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A75EAC3-39D2-4CBC-806C-D0561F97F546}"/>
                </a:ext>
              </a:extLst>
            </p:cNvPr>
            <p:cNvSpPr txBox="1"/>
            <p:nvPr/>
          </p:nvSpPr>
          <p:spPr>
            <a:xfrm>
              <a:off x="7931321" y="3401344"/>
              <a:ext cx="96385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hu-HU" sz="2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5.</a:t>
              </a:r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pic>
        <p:nvPicPr>
          <p:cNvPr id="2" name="Kép 1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51245625-913C-77E0-B805-F774B511B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3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75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75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7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75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E0A35-2851-4FBA-A583-08B2C1409229}"/>
              </a:ext>
            </a:extLst>
          </p:cNvPr>
          <p:cNvSpPr/>
          <p:nvPr/>
        </p:nvSpPr>
        <p:spPr>
          <a:xfrm>
            <a:off x="0" y="0"/>
            <a:ext cx="12192000" cy="4065756"/>
          </a:xfrm>
          <a:prstGeom prst="rect">
            <a:avLst/>
          </a:prstGeom>
          <a:blipFill dpi="0" rotWithShape="1">
            <a:blip r:embed="rId3">
              <a:alphaModFix amt="8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2DDEBB-983F-47DC-BC9B-A0A67ED01CB7}"/>
              </a:ext>
            </a:extLst>
          </p:cNvPr>
          <p:cNvGrpSpPr/>
          <p:nvPr/>
        </p:nvGrpSpPr>
        <p:grpSpPr>
          <a:xfrm>
            <a:off x="4266944" y="3066012"/>
            <a:ext cx="2043545" cy="788561"/>
            <a:chOff x="4498767" y="3968496"/>
            <a:chExt cx="2043545" cy="78856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1D6A41D-2529-4B41-A880-D9AD8D002226}"/>
                </a:ext>
              </a:extLst>
            </p:cNvPr>
            <p:cNvSpPr/>
            <p:nvPr/>
          </p:nvSpPr>
          <p:spPr>
            <a:xfrm>
              <a:off x="4498767" y="3968496"/>
              <a:ext cx="2043545" cy="788561"/>
            </a:xfrm>
            <a:custGeom>
              <a:avLst/>
              <a:gdLst>
                <a:gd name="connsiteX0" fmla="*/ 286593 w 2043545"/>
                <a:gd name="connsiteY0" fmla="*/ 0 h 788561"/>
                <a:gd name="connsiteX1" fmla="*/ 376074 w 2043545"/>
                <a:gd name="connsiteY1" fmla="*/ 178961 h 788561"/>
                <a:gd name="connsiteX2" fmla="*/ 1941943 w 2043545"/>
                <a:gd name="connsiteY2" fmla="*/ 178961 h 788561"/>
                <a:gd name="connsiteX3" fmla="*/ 2043545 w 2043545"/>
                <a:gd name="connsiteY3" fmla="*/ 280563 h 788561"/>
                <a:gd name="connsiteX4" fmla="*/ 2043545 w 2043545"/>
                <a:gd name="connsiteY4" fmla="*/ 686959 h 788561"/>
                <a:gd name="connsiteX5" fmla="*/ 1941943 w 2043545"/>
                <a:gd name="connsiteY5" fmla="*/ 788561 h 788561"/>
                <a:gd name="connsiteX6" fmla="*/ 101602 w 2043545"/>
                <a:gd name="connsiteY6" fmla="*/ 788561 h 788561"/>
                <a:gd name="connsiteX7" fmla="*/ 0 w 2043545"/>
                <a:gd name="connsiteY7" fmla="*/ 686959 h 788561"/>
                <a:gd name="connsiteX8" fmla="*/ 0 w 2043545"/>
                <a:gd name="connsiteY8" fmla="*/ 280563 h 788561"/>
                <a:gd name="connsiteX9" fmla="*/ 101602 w 2043545"/>
                <a:gd name="connsiteY9" fmla="*/ 178961 h 788561"/>
                <a:gd name="connsiteX10" fmla="*/ 197113 w 2043545"/>
                <a:gd name="connsiteY10" fmla="*/ 178961 h 78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3545" h="788561">
                  <a:moveTo>
                    <a:pt x="286593" y="0"/>
                  </a:moveTo>
                  <a:lnTo>
                    <a:pt x="376074" y="178961"/>
                  </a:lnTo>
                  <a:lnTo>
                    <a:pt x="1941943" y="178961"/>
                  </a:lnTo>
                  <a:cubicBezTo>
                    <a:pt x="1998056" y="178961"/>
                    <a:pt x="2043545" y="224450"/>
                    <a:pt x="2043545" y="280563"/>
                  </a:cubicBezTo>
                  <a:lnTo>
                    <a:pt x="2043545" y="686959"/>
                  </a:lnTo>
                  <a:cubicBezTo>
                    <a:pt x="2043545" y="743072"/>
                    <a:pt x="1998056" y="788561"/>
                    <a:pt x="1941943" y="788561"/>
                  </a:cubicBezTo>
                  <a:lnTo>
                    <a:pt x="101602" y="788561"/>
                  </a:lnTo>
                  <a:cubicBezTo>
                    <a:pt x="45489" y="788561"/>
                    <a:pt x="0" y="743072"/>
                    <a:pt x="0" y="686959"/>
                  </a:cubicBezTo>
                  <a:lnTo>
                    <a:pt x="0" y="280563"/>
                  </a:lnTo>
                  <a:cubicBezTo>
                    <a:pt x="0" y="224450"/>
                    <a:pt x="45489" y="178961"/>
                    <a:pt x="101602" y="178961"/>
                  </a:cubicBezTo>
                  <a:lnTo>
                    <a:pt x="197113" y="178961"/>
                  </a:lnTo>
                  <a:close/>
                </a:path>
              </a:pathLst>
            </a:custGeom>
            <a:solidFill>
              <a:srgbClr val="FF7467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C911BD-FCBA-4668-A980-66961F51B7E5}"/>
                </a:ext>
              </a:extLst>
            </p:cNvPr>
            <p:cNvSpPr txBox="1"/>
            <p:nvPr/>
          </p:nvSpPr>
          <p:spPr>
            <a:xfrm>
              <a:off x="4498768" y="4297680"/>
              <a:ext cx="2010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hu-HU" sz="1600" dirty="0" err="1">
                  <a:solidFill>
                    <a:schemeClr val="bg1"/>
                  </a:solidFill>
                  <a:latin typeface="Bernard MT Condensed" panose="02050806060905020404" pitchFamily="18" charset="0"/>
                </a:rPr>
                <a:t>domain</a:t>
              </a:r>
              <a:endParaRPr lang="en-US" sz="16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  <a:p>
              <a:endParaRPr lang="en-US" sz="4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26BDC71-898B-485D-B55F-BF83A744D28D}"/>
              </a:ext>
            </a:extLst>
          </p:cNvPr>
          <p:cNvSpPr txBox="1"/>
          <p:nvPr/>
        </p:nvSpPr>
        <p:spPr>
          <a:xfrm>
            <a:off x="4266944" y="4160636"/>
            <a:ext cx="2556028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kisber.hu</a:t>
            </a:r>
            <a:endParaRPr lang="en-US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kisberigyongyszemovi.hu</a:t>
            </a: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wamk.hu</a:t>
            </a: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szocikisber.hu</a:t>
            </a: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varosigazgatosag.hu</a:t>
            </a:r>
            <a:endParaRPr lang="en-US" sz="12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3C28D-9A59-4935-9C7D-44F40ABD8429}"/>
              </a:ext>
            </a:extLst>
          </p:cNvPr>
          <p:cNvGrpSpPr/>
          <p:nvPr/>
        </p:nvGrpSpPr>
        <p:grpSpPr>
          <a:xfrm>
            <a:off x="6834114" y="3066012"/>
            <a:ext cx="2043545" cy="788561"/>
            <a:chOff x="4498767" y="3968496"/>
            <a:chExt cx="2043545" cy="788561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2527D5-F2FF-41C1-874D-099D77942732}"/>
                </a:ext>
              </a:extLst>
            </p:cNvPr>
            <p:cNvSpPr/>
            <p:nvPr/>
          </p:nvSpPr>
          <p:spPr>
            <a:xfrm>
              <a:off x="4498767" y="3968496"/>
              <a:ext cx="2043545" cy="788561"/>
            </a:xfrm>
            <a:custGeom>
              <a:avLst/>
              <a:gdLst>
                <a:gd name="connsiteX0" fmla="*/ 286593 w 2043545"/>
                <a:gd name="connsiteY0" fmla="*/ 0 h 788561"/>
                <a:gd name="connsiteX1" fmla="*/ 376074 w 2043545"/>
                <a:gd name="connsiteY1" fmla="*/ 178961 h 788561"/>
                <a:gd name="connsiteX2" fmla="*/ 1941943 w 2043545"/>
                <a:gd name="connsiteY2" fmla="*/ 178961 h 788561"/>
                <a:gd name="connsiteX3" fmla="*/ 2043545 w 2043545"/>
                <a:gd name="connsiteY3" fmla="*/ 280563 h 788561"/>
                <a:gd name="connsiteX4" fmla="*/ 2043545 w 2043545"/>
                <a:gd name="connsiteY4" fmla="*/ 686959 h 788561"/>
                <a:gd name="connsiteX5" fmla="*/ 1941943 w 2043545"/>
                <a:gd name="connsiteY5" fmla="*/ 788561 h 788561"/>
                <a:gd name="connsiteX6" fmla="*/ 101602 w 2043545"/>
                <a:gd name="connsiteY6" fmla="*/ 788561 h 788561"/>
                <a:gd name="connsiteX7" fmla="*/ 0 w 2043545"/>
                <a:gd name="connsiteY7" fmla="*/ 686959 h 788561"/>
                <a:gd name="connsiteX8" fmla="*/ 0 w 2043545"/>
                <a:gd name="connsiteY8" fmla="*/ 280563 h 788561"/>
                <a:gd name="connsiteX9" fmla="*/ 101602 w 2043545"/>
                <a:gd name="connsiteY9" fmla="*/ 178961 h 788561"/>
                <a:gd name="connsiteX10" fmla="*/ 197113 w 2043545"/>
                <a:gd name="connsiteY10" fmla="*/ 178961 h 78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3545" h="788561">
                  <a:moveTo>
                    <a:pt x="286593" y="0"/>
                  </a:moveTo>
                  <a:lnTo>
                    <a:pt x="376074" y="178961"/>
                  </a:lnTo>
                  <a:lnTo>
                    <a:pt x="1941943" y="178961"/>
                  </a:lnTo>
                  <a:cubicBezTo>
                    <a:pt x="1998056" y="178961"/>
                    <a:pt x="2043545" y="224450"/>
                    <a:pt x="2043545" y="280563"/>
                  </a:cubicBezTo>
                  <a:lnTo>
                    <a:pt x="2043545" y="686959"/>
                  </a:lnTo>
                  <a:cubicBezTo>
                    <a:pt x="2043545" y="743072"/>
                    <a:pt x="1998056" y="788561"/>
                    <a:pt x="1941943" y="788561"/>
                  </a:cubicBezTo>
                  <a:lnTo>
                    <a:pt x="101602" y="788561"/>
                  </a:lnTo>
                  <a:cubicBezTo>
                    <a:pt x="45489" y="788561"/>
                    <a:pt x="0" y="743072"/>
                    <a:pt x="0" y="686959"/>
                  </a:cubicBezTo>
                  <a:lnTo>
                    <a:pt x="0" y="280563"/>
                  </a:lnTo>
                  <a:cubicBezTo>
                    <a:pt x="0" y="224450"/>
                    <a:pt x="45489" y="178961"/>
                    <a:pt x="101602" y="178961"/>
                  </a:cubicBezTo>
                  <a:lnTo>
                    <a:pt x="197113" y="178961"/>
                  </a:lnTo>
                  <a:close/>
                </a:path>
              </a:pathLst>
            </a:custGeom>
            <a:solidFill>
              <a:srgbClr val="4CC8EC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2B4640-2FB6-4542-ACEC-C55E5FE05C70}"/>
                </a:ext>
              </a:extLst>
            </p:cNvPr>
            <p:cNvSpPr txBox="1"/>
            <p:nvPr/>
          </p:nvSpPr>
          <p:spPr>
            <a:xfrm>
              <a:off x="4498768" y="4297680"/>
              <a:ext cx="2010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hu-HU" sz="16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tulajdonos</a:t>
              </a:r>
              <a:endParaRPr lang="en-US" sz="16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  <a:p>
              <a:endParaRPr lang="en-US" sz="4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0BC4DA-71EC-4403-AB3C-86FCA43DBA85}"/>
              </a:ext>
            </a:extLst>
          </p:cNvPr>
          <p:cNvSpPr txBox="1"/>
          <p:nvPr/>
        </p:nvSpPr>
        <p:spPr>
          <a:xfrm>
            <a:off x="6835375" y="4177452"/>
            <a:ext cx="29617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Kisbéri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Polgármesteri</a:t>
            </a:r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 Hivatal</a:t>
            </a: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Kisbéri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Gyöngyszem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Óvoda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és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Bölcsőde</a:t>
            </a:r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Wass Albert Művelődési Központ és Városi Könyvtár</a:t>
            </a:r>
          </a:p>
          <a:p>
            <a:r>
              <a:rPr lang="hu-HU" sz="1250" dirty="0">
                <a:solidFill>
                  <a:schemeClr val="bg1"/>
                </a:solidFill>
                <a:latin typeface="Candara" panose="020E0502030303020204" pitchFamily="34" charset="0"/>
              </a:rPr>
              <a:t>Bálinternet Informatikai és Műszaki Kft.</a:t>
            </a: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 err="1">
                <a:solidFill>
                  <a:schemeClr val="bg1"/>
                </a:solidFill>
                <a:latin typeface="Candara" panose="020E0502030303020204" pitchFamily="34" charset="0"/>
              </a:rPr>
              <a:t>Flexibile</a:t>
            </a:r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 Bt.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9F33DD-BA81-4908-8E94-397861104E0E}"/>
              </a:ext>
            </a:extLst>
          </p:cNvPr>
          <p:cNvGrpSpPr/>
          <p:nvPr/>
        </p:nvGrpSpPr>
        <p:grpSpPr>
          <a:xfrm>
            <a:off x="9443781" y="3066012"/>
            <a:ext cx="2043545" cy="788561"/>
            <a:chOff x="4498767" y="3968496"/>
            <a:chExt cx="2043545" cy="788561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4BFB07-7AA2-405A-9A49-BB35DC580C34}"/>
                </a:ext>
              </a:extLst>
            </p:cNvPr>
            <p:cNvSpPr/>
            <p:nvPr/>
          </p:nvSpPr>
          <p:spPr>
            <a:xfrm>
              <a:off x="4498767" y="3968496"/>
              <a:ext cx="2043545" cy="788561"/>
            </a:xfrm>
            <a:custGeom>
              <a:avLst/>
              <a:gdLst>
                <a:gd name="connsiteX0" fmla="*/ 286593 w 2043545"/>
                <a:gd name="connsiteY0" fmla="*/ 0 h 788561"/>
                <a:gd name="connsiteX1" fmla="*/ 376074 w 2043545"/>
                <a:gd name="connsiteY1" fmla="*/ 178961 h 788561"/>
                <a:gd name="connsiteX2" fmla="*/ 1941943 w 2043545"/>
                <a:gd name="connsiteY2" fmla="*/ 178961 h 788561"/>
                <a:gd name="connsiteX3" fmla="*/ 2043545 w 2043545"/>
                <a:gd name="connsiteY3" fmla="*/ 280563 h 788561"/>
                <a:gd name="connsiteX4" fmla="*/ 2043545 w 2043545"/>
                <a:gd name="connsiteY4" fmla="*/ 686959 h 788561"/>
                <a:gd name="connsiteX5" fmla="*/ 1941943 w 2043545"/>
                <a:gd name="connsiteY5" fmla="*/ 788561 h 788561"/>
                <a:gd name="connsiteX6" fmla="*/ 101602 w 2043545"/>
                <a:gd name="connsiteY6" fmla="*/ 788561 h 788561"/>
                <a:gd name="connsiteX7" fmla="*/ 0 w 2043545"/>
                <a:gd name="connsiteY7" fmla="*/ 686959 h 788561"/>
                <a:gd name="connsiteX8" fmla="*/ 0 w 2043545"/>
                <a:gd name="connsiteY8" fmla="*/ 280563 h 788561"/>
                <a:gd name="connsiteX9" fmla="*/ 101602 w 2043545"/>
                <a:gd name="connsiteY9" fmla="*/ 178961 h 788561"/>
                <a:gd name="connsiteX10" fmla="*/ 197113 w 2043545"/>
                <a:gd name="connsiteY10" fmla="*/ 178961 h 78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3545" h="788561">
                  <a:moveTo>
                    <a:pt x="286593" y="0"/>
                  </a:moveTo>
                  <a:lnTo>
                    <a:pt x="376074" y="178961"/>
                  </a:lnTo>
                  <a:lnTo>
                    <a:pt x="1941943" y="178961"/>
                  </a:lnTo>
                  <a:cubicBezTo>
                    <a:pt x="1998056" y="178961"/>
                    <a:pt x="2043545" y="224450"/>
                    <a:pt x="2043545" y="280563"/>
                  </a:cubicBezTo>
                  <a:lnTo>
                    <a:pt x="2043545" y="686959"/>
                  </a:lnTo>
                  <a:cubicBezTo>
                    <a:pt x="2043545" y="743072"/>
                    <a:pt x="1998056" y="788561"/>
                    <a:pt x="1941943" y="788561"/>
                  </a:cubicBezTo>
                  <a:lnTo>
                    <a:pt x="101602" y="788561"/>
                  </a:lnTo>
                  <a:cubicBezTo>
                    <a:pt x="45489" y="788561"/>
                    <a:pt x="0" y="743072"/>
                    <a:pt x="0" y="686959"/>
                  </a:cubicBezTo>
                  <a:lnTo>
                    <a:pt x="0" y="280563"/>
                  </a:lnTo>
                  <a:cubicBezTo>
                    <a:pt x="0" y="224450"/>
                    <a:pt x="45489" y="178961"/>
                    <a:pt x="101602" y="178961"/>
                  </a:cubicBezTo>
                  <a:lnTo>
                    <a:pt x="197113" y="178961"/>
                  </a:lnTo>
                  <a:close/>
                </a:path>
              </a:pathLst>
            </a:custGeom>
            <a:solidFill>
              <a:srgbClr val="F4C956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2A20F67-CF1B-4E08-9259-5D8C3946598D}"/>
                </a:ext>
              </a:extLst>
            </p:cNvPr>
            <p:cNvSpPr txBox="1"/>
            <p:nvPr/>
          </p:nvSpPr>
          <p:spPr>
            <a:xfrm>
              <a:off x="4498768" y="4297680"/>
              <a:ext cx="2010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hu-HU" sz="16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szolgáltató</a:t>
              </a:r>
              <a:endParaRPr lang="en-US" sz="16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  <a:p>
              <a:endParaRPr lang="en-US" sz="4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CA41F17-8765-41DE-9BDD-6D9050D3663F}"/>
              </a:ext>
            </a:extLst>
          </p:cNvPr>
          <p:cNvSpPr txBox="1"/>
          <p:nvPr/>
        </p:nvSpPr>
        <p:spPr>
          <a:xfrm>
            <a:off x="9959633" y="4188291"/>
            <a:ext cx="2556028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tarhelypark.hu</a:t>
            </a:r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42netmedia.com</a:t>
            </a:r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42netmedia.com</a:t>
            </a:r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greenlight.23net.hu</a:t>
            </a:r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hu-HU" sz="125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en-US" sz="1250" dirty="0">
                <a:solidFill>
                  <a:schemeClr val="bg1"/>
                </a:solidFill>
                <a:latin typeface="Candara" panose="020E0502030303020204" pitchFamily="34" charset="0"/>
              </a:rPr>
              <a:t>42netmedia.com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4722BF1-B304-41E4-AC7E-CB452B6D8E66}"/>
              </a:ext>
            </a:extLst>
          </p:cNvPr>
          <p:cNvSpPr>
            <a:spLocks noChangeAspect="1"/>
          </p:cNvSpPr>
          <p:nvPr/>
        </p:nvSpPr>
        <p:spPr>
          <a:xfrm>
            <a:off x="2108632" y="2687112"/>
            <a:ext cx="365211" cy="415315"/>
          </a:xfrm>
          <a:custGeom>
            <a:avLst/>
            <a:gdLst>
              <a:gd name="connsiteX0" fmla="*/ 223157 w 446314"/>
              <a:gd name="connsiteY0" fmla="*/ 0 h 380657"/>
              <a:gd name="connsiteX1" fmla="*/ 446314 w 446314"/>
              <a:gd name="connsiteY1" fmla="*/ 342729 h 380657"/>
              <a:gd name="connsiteX2" fmla="*/ 441328 w 446314"/>
              <a:gd name="connsiteY2" fmla="*/ 380657 h 380657"/>
              <a:gd name="connsiteX3" fmla="*/ 4986 w 446314"/>
              <a:gd name="connsiteY3" fmla="*/ 380657 h 380657"/>
              <a:gd name="connsiteX4" fmla="*/ 0 w 446314"/>
              <a:gd name="connsiteY4" fmla="*/ 342729 h 380657"/>
              <a:gd name="connsiteX5" fmla="*/ 223157 w 446314"/>
              <a:gd name="connsiteY5" fmla="*/ 0 h 38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314" h="380657">
                <a:moveTo>
                  <a:pt x="223157" y="0"/>
                </a:moveTo>
                <a:cubicBezTo>
                  <a:pt x="346403" y="0"/>
                  <a:pt x="446314" y="153445"/>
                  <a:pt x="446314" y="342729"/>
                </a:cubicBezTo>
                <a:lnTo>
                  <a:pt x="441328" y="380657"/>
                </a:lnTo>
                <a:lnTo>
                  <a:pt x="4986" y="380657"/>
                </a:lnTo>
                <a:lnTo>
                  <a:pt x="0" y="342729"/>
                </a:lnTo>
                <a:cubicBezTo>
                  <a:pt x="0" y="153445"/>
                  <a:pt x="99911" y="0"/>
                  <a:pt x="223157" y="0"/>
                </a:cubicBezTo>
                <a:close/>
              </a:path>
            </a:pathLst>
          </a:custGeom>
          <a:solidFill>
            <a:srgbClr val="64646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A4C5AC-69C3-443E-9500-84A337382A59}"/>
              </a:ext>
            </a:extLst>
          </p:cNvPr>
          <p:cNvSpPr/>
          <p:nvPr/>
        </p:nvSpPr>
        <p:spPr>
          <a:xfrm>
            <a:off x="704674" y="2971800"/>
            <a:ext cx="2648126" cy="326293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alpha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AFB8CDF-4166-4EF7-83CD-ACA7F2B91324}"/>
              </a:ext>
            </a:extLst>
          </p:cNvPr>
          <p:cNvGrpSpPr/>
          <p:nvPr/>
        </p:nvGrpSpPr>
        <p:grpSpPr>
          <a:xfrm>
            <a:off x="850142" y="2680077"/>
            <a:ext cx="1481329" cy="1053722"/>
            <a:chOff x="850142" y="2680077"/>
            <a:chExt cx="1481329" cy="105372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D890CAF-3144-4B78-AC08-B094D5B75B09}"/>
                </a:ext>
              </a:extLst>
            </p:cNvPr>
            <p:cNvGrpSpPr/>
            <p:nvPr/>
          </p:nvGrpSpPr>
          <p:grpSpPr>
            <a:xfrm>
              <a:off x="850142" y="2680077"/>
              <a:ext cx="1481329" cy="1053722"/>
              <a:chOff x="850142" y="2680077"/>
              <a:chExt cx="1481329" cy="1053722"/>
            </a:xfrm>
            <a:effectLst>
              <a:outerShdw blurRad="63500" dist="254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EF805381-A397-4E8B-81A8-368AD0711A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0143" y="2680077"/>
                <a:ext cx="1481328" cy="413480"/>
              </a:xfrm>
              <a:custGeom>
                <a:avLst/>
                <a:gdLst>
                  <a:gd name="connsiteX0" fmla="*/ 8875600 w 8892560"/>
                  <a:gd name="connsiteY0" fmla="*/ 0 h 2482154"/>
                  <a:gd name="connsiteX1" fmla="*/ 8892560 w 8892560"/>
                  <a:gd name="connsiteY1" fmla="*/ 0 h 2482154"/>
                  <a:gd name="connsiteX2" fmla="*/ 8892560 w 8892560"/>
                  <a:gd name="connsiteY2" fmla="*/ 1754 h 2482154"/>
                  <a:gd name="connsiteX3" fmla="*/ 1091360 w 8892560"/>
                  <a:gd name="connsiteY3" fmla="*/ 0 h 2482154"/>
                  <a:gd name="connsiteX4" fmla="*/ 8875600 w 8892560"/>
                  <a:gd name="connsiteY4" fmla="*/ 0 h 2482154"/>
                  <a:gd name="connsiteX5" fmla="*/ 7784241 w 8892560"/>
                  <a:gd name="connsiteY5" fmla="*/ 2234837 h 2482154"/>
                  <a:gd name="connsiteX6" fmla="*/ 7808625 w 8892560"/>
                  <a:gd name="connsiteY6" fmla="*/ 2482154 h 2482154"/>
                  <a:gd name="connsiteX7" fmla="*/ 2158335 w 8892560"/>
                  <a:gd name="connsiteY7" fmla="*/ 2482154 h 2482154"/>
                  <a:gd name="connsiteX8" fmla="*/ 1091360 w 8892560"/>
                  <a:gd name="connsiteY8" fmla="*/ 2482154 h 2482154"/>
                  <a:gd name="connsiteX9" fmla="*/ 24384 w 8892560"/>
                  <a:gd name="connsiteY9" fmla="*/ 2482154 h 2482154"/>
                  <a:gd name="connsiteX10" fmla="*/ 0 w 8892560"/>
                  <a:gd name="connsiteY10" fmla="*/ 2234837 h 2482154"/>
                  <a:gd name="connsiteX11" fmla="*/ 1091360 w 8892560"/>
                  <a:gd name="connsiteY11" fmla="*/ 0 h 248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892560" h="2482154">
                    <a:moveTo>
                      <a:pt x="8875600" y="0"/>
                    </a:moveTo>
                    <a:lnTo>
                      <a:pt x="8892560" y="0"/>
                    </a:lnTo>
                    <a:lnTo>
                      <a:pt x="8892560" y="1754"/>
                    </a:lnTo>
                    <a:close/>
                    <a:moveTo>
                      <a:pt x="1091360" y="0"/>
                    </a:moveTo>
                    <a:lnTo>
                      <a:pt x="8875600" y="0"/>
                    </a:lnTo>
                    <a:cubicBezTo>
                      <a:pt x="8272860" y="0"/>
                      <a:pt x="7784241" y="1000570"/>
                      <a:pt x="7784241" y="2234837"/>
                    </a:cubicBezTo>
                    <a:lnTo>
                      <a:pt x="7808625" y="2482154"/>
                    </a:lnTo>
                    <a:lnTo>
                      <a:pt x="2158335" y="2482154"/>
                    </a:lnTo>
                    <a:lnTo>
                      <a:pt x="1091360" y="2482154"/>
                    </a:lnTo>
                    <a:lnTo>
                      <a:pt x="24384" y="2482154"/>
                    </a:lnTo>
                    <a:lnTo>
                      <a:pt x="0" y="2234837"/>
                    </a:lnTo>
                    <a:cubicBezTo>
                      <a:pt x="0" y="1000570"/>
                      <a:pt x="488619" y="0"/>
                      <a:pt x="1091360" y="0"/>
                    </a:cubicBezTo>
                    <a:close/>
                  </a:path>
                </a:pathLst>
              </a:custGeom>
              <a:gradFill flip="none" rotWithShape="1">
                <a:gsLst>
                  <a:gs pos="32500">
                    <a:srgbClr val="A0A0A0"/>
                  </a:gs>
                  <a:gs pos="17000">
                    <a:srgbClr val="6F6F6F"/>
                  </a:gs>
                  <a:gs pos="0">
                    <a:srgbClr val="474747"/>
                  </a:gs>
                  <a:gs pos="48000">
                    <a:srgbClr val="6F6F6F"/>
                  </a:gs>
                  <a:gs pos="100000">
                    <a:srgbClr val="6F6F6F"/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616859A-328A-4EE8-88D6-498C2A4C5AB5}"/>
                  </a:ext>
                </a:extLst>
              </p:cNvPr>
              <p:cNvSpPr/>
              <p:nvPr/>
            </p:nvSpPr>
            <p:spPr>
              <a:xfrm rot="16200000">
                <a:off x="1147683" y="2742036"/>
                <a:ext cx="694222" cy="1289304"/>
              </a:xfrm>
              <a:custGeom>
                <a:avLst/>
                <a:gdLst>
                  <a:gd name="connsiteX0" fmla="*/ 694222 w 694222"/>
                  <a:gd name="connsiteY0" fmla="*/ 0 h 414203"/>
                  <a:gd name="connsiteX1" fmla="*/ 694222 w 694222"/>
                  <a:gd name="connsiteY1" fmla="*/ 414203 h 414203"/>
                  <a:gd name="connsiteX2" fmla="*/ 0 w 694222"/>
                  <a:gd name="connsiteY2" fmla="*/ 414203 h 414203"/>
                  <a:gd name="connsiteX3" fmla="*/ 207102 w 694222"/>
                  <a:gd name="connsiteY3" fmla="*/ 207102 h 414203"/>
                  <a:gd name="connsiteX4" fmla="*/ 0 w 694222"/>
                  <a:gd name="connsiteY4" fmla="*/ 0 h 414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4222" h="414203">
                    <a:moveTo>
                      <a:pt x="694222" y="0"/>
                    </a:moveTo>
                    <a:lnTo>
                      <a:pt x="694222" y="414203"/>
                    </a:lnTo>
                    <a:lnTo>
                      <a:pt x="0" y="414203"/>
                    </a:lnTo>
                    <a:lnTo>
                      <a:pt x="207102" y="207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856547C-AEA4-4C5A-9493-2EA4A49D7117}"/>
                </a:ext>
              </a:extLst>
            </p:cNvPr>
            <p:cNvSpPr txBox="1"/>
            <p:nvPr/>
          </p:nvSpPr>
          <p:spPr>
            <a:xfrm>
              <a:off x="873287" y="2973861"/>
              <a:ext cx="1242499" cy="56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hu-HU" sz="1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3 fontos</a:t>
              </a:r>
            </a:p>
            <a:p>
              <a:pPr algn="ctr" defTabSz="1219170">
                <a:spcBef>
                  <a:spcPct val="20000"/>
                </a:spcBef>
                <a:defRPr/>
              </a:pPr>
              <a:r>
                <a:rPr lang="hu-HU" sz="14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dolog</a:t>
              </a:r>
              <a:endParaRPr lang="en-US" sz="1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4692520-E9C2-4575-B2AD-206528D2D437}"/>
              </a:ext>
            </a:extLst>
          </p:cNvPr>
          <p:cNvSpPr txBox="1"/>
          <p:nvPr/>
        </p:nvSpPr>
        <p:spPr>
          <a:xfrm>
            <a:off x="825070" y="3822851"/>
            <a:ext cx="240733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 err="1">
                <a:solidFill>
                  <a:schemeClr val="bg1"/>
                </a:solidFill>
                <a:latin typeface="Candara" panose="020E0502030303020204" pitchFamily="34" charset="0"/>
              </a:rPr>
              <a:t>domain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tárhely szolgáltatás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email szolgáltatás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u-HU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hu-HU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* A </a:t>
            </a:r>
            <a:r>
              <a:rPr lang="hu-HU" sz="1400" dirty="0" err="1">
                <a:solidFill>
                  <a:schemeClr val="bg1"/>
                </a:solidFill>
                <a:latin typeface="Candara" panose="020E0502030303020204" pitchFamily="34" charset="0"/>
              </a:rPr>
              <a:t>domainnek</a:t>
            </a:r>
            <a:r>
              <a:rPr lang="hu-HU" sz="1400" dirty="0">
                <a:solidFill>
                  <a:schemeClr val="bg1"/>
                </a:solidFill>
                <a:latin typeface="Candara" panose="020E0502030303020204" pitchFamily="34" charset="0"/>
              </a:rPr>
              <a:t> van tulajdonosa és kezelője is!</a:t>
            </a:r>
            <a:endParaRPr lang="en-US" sz="1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3E9CBB-5DE9-4CFA-9466-6DB9562ABC89}"/>
              </a:ext>
            </a:extLst>
          </p:cNvPr>
          <p:cNvSpPr txBox="1"/>
          <p:nvPr/>
        </p:nvSpPr>
        <p:spPr>
          <a:xfrm>
            <a:off x="3515360" y="258228"/>
            <a:ext cx="830410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Mit jelent egy weblap a valóságban?</a:t>
            </a:r>
          </a:p>
          <a:p>
            <a:pPr algn="r"/>
            <a:r>
              <a:rPr lang="hu-HU" dirty="0" err="1">
                <a:solidFill>
                  <a:schemeClr val="bg1"/>
                </a:solidFill>
                <a:latin typeface="Candara" panose="020E0502030303020204" pitchFamily="34" charset="0"/>
              </a:rPr>
              <a:t>domain</a:t>
            </a:r>
            <a:r>
              <a:rPr lang="hu-HU" dirty="0">
                <a:solidFill>
                  <a:schemeClr val="bg1"/>
                </a:solidFill>
                <a:latin typeface="Candara" panose="020E0502030303020204" pitchFamily="34" charset="0"/>
              </a:rPr>
              <a:t> szolgáltatás</a:t>
            </a:r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r"/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4" name="Kép 3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75E8E391-9A57-D0AE-B80A-5151281639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2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5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75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6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6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4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4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4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4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400"/>
                            </p:stCondLst>
                            <p:childTnLst>
                              <p:par>
                                <p:cTn id="10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95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95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95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95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950"/>
                            </p:stCondLst>
                            <p:childTnLst>
                              <p:par>
                                <p:cTn id="1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uiExpand="1" build="p"/>
      <p:bldP spid="20" grpId="0" build="p"/>
      <p:bldP spid="26" grpId="0" animBg="1"/>
      <p:bldP spid="3" grpId="0" animBg="1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A7E9F427-69D4-863A-E906-E7B0A049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955040" y="4135120"/>
            <a:ext cx="0" cy="1766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8A2C642-CD21-4E27-ACC1-D82681CBBC1A}"/>
              </a:ext>
            </a:extLst>
          </p:cNvPr>
          <p:cNvSpPr txBox="1"/>
          <p:nvPr/>
        </p:nvSpPr>
        <p:spPr>
          <a:xfrm>
            <a:off x="1267691" y="258228"/>
            <a:ext cx="9486900" cy="10464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Mit jelent egy weblap valójában?</a:t>
            </a:r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hu-HU" dirty="0">
                <a:solidFill>
                  <a:schemeClr val="bg1"/>
                </a:solidFill>
                <a:latin typeface="Candara" panose="020E0502030303020204" pitchFamily="34" charset="0"/>
              </a:rPr>
              <a:t>tárhely és email szolgáltatás</a:t>
            </a:r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9174D76-FC50-4BE3-8490-B05243C38CC3}"/>
              </a:ext>
            </a:extLst>
          </p:cNvPr>
          <p:cNvGrpSpPr/>
          <p:nvPr/>
        </p:nvGrpSpPr>
        <p:grpSpPr>
          <a:xfrm>
            <a:off x="457200" y="1371600"/>
            <a:ext cx="2103120" cy="5289099"/>
            <a:chOff x="1298448" y="1145086"/>
            <a:chExt cx="2103120" cy="5289099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103544-9FF7-42F1-AEE6-9C66CA110553}"/>
                </a:ext>
              </a:extLst>
            </p:cNvPr>
            <p:cNvSpPr/>
            <p:nvPr/>
          </p:nvSpPr>
          <p:spPr>
            <a:xfrm>
              <a:off x="1307592" y="1152459"/>
              <a:ext cx="2091216" cy="52817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184856D-2AAB-4BFC-9929-501BDD681D96}"/>
                </a:ext>
              </a:extLst>
            </p:cNvPr>
            <p:cNvSpPr/>
            <p:nvPr/>
          </p:nvSpPr>
          <p:spPr>
            <a:xfrm>
              <a:off x="1298448" y="1145086"/>
              <a:ext cx="2103120" cy="5289099"/>
            </a:xfrm>
            <a:custGeom>
              <a:avLst/>
              <a:gdLst>
                <a:gd name="connsiteX0" fmla="*/ 1051560 w 2103120"/>
                <a:gd name="connsiteY0" fmla="*/ 242294 h 5289099"/>
                <a:gd name="connsiteX1" fmla="*/ 594360 w 2103120"/>
                <a:gd name="connsiteY1" fmla="*/ 699494 h 5289099"/>
                <a:gd name="connsiteX2" fmla="*/ 1051560 w 2103120"/>
                <a:gd name="connsiteY2" fmla="*/ 1156694 h 5289099"/>
                <a:gd name="connsiteX3" fmla="*/ 1508760 w 2103120"/>
                <a:gd name="connsiteY3" fmla="*/ 699494 h 5289099"/>
                <a:gd name="connsiteX4" fmla="*/ 1051560 w 2103120"/>
                <a:gd name="connsiteY4" fmla="*/ 242294 h 5289099"/>
                <a:gd name="connsiteX5" fmla="*/ 1395 w 2103120"/>
                <a:gd name="connsiteY5" fmla="*/ 0 h 5289099"/>
                <a:gd name="connsiteX6" fmla="*/ 2103120 w 2103120"/>
                <a:gd name="connsiteY6" fmla="*/ 0 h 5289099"/>
                <a:gd name="connsiteX7" fmla="*/ 2103120 w 2103120"/>
                <a:gd name="connsiteY7" fmla="*/ 199922 h 5289099"/>
                <a:gd name="connsiteX8" fmla="*/ 2101725 w 2103120"/>
                <a:gd name="connsiteY8" fmla="*/ 199922 h 5289099"/>
                <a:gd name="connsiteX9" fmla="*/ 2101725 w 2103120"/>
                <a:gd name="connsiteY9" fmla="*/ 2371392 h 5289099"/>
                <a:gd name="connsiteX10" fmla="*/ 2099960 w 2103120"/>
                <a:gd name="connsiteY10" fmla="*/ 2370937 h 5289099"/>
                <a:gd name="connsiteX11" fmla="*/ 1883906 w 2103120"/>
                <a:gd name="connsiteY11" fmla="*/ 2646269 h 5289099"/>
                <a:gd name="connsiteX12" fmla="*/ 1885593 w 2103120"/>
                <a:gd name="connsiteY12" fmla="*/ 2667595 h 5289099"/>
                <a:gd name="connsiteX13" fmla="*/ 1883908 w 2103120"/>
                <a:gd name="connsiteY13" fmla="*/ 2674851 h 5289099"/>
                <a:gd name="connsiteX14" fmla="*/ 1883908 w 2103120"/>
                <a:gd name="connsiteY14" fmla="*/ 4602947 h 5289099"/>
                <a:gd name="connsiteX15" fmla="*/ 1885947 w 2103120"/>
                <a:gd name="connsiteY15" fmla="*/ 4611725 h 5289099"/>
                <a:gd name="connsiteX16" fmla="*/ 1883907 w 2103120"/>
                <a:gd name="connsiteY16" fmla="*/ 4637505 h 5289099"/>
                <a:gd name="connsiteX17" fmla="*/ 2099961 w 2103120"/>
                <a:gd name="connsiteY17" fmla="*/ 4912837 h 5289099"/>
                <a:gd name="connsiteX18" fmla="*/ 2101725 w 2103120"/>
                <a:gd name="connsiteY18" fmla="*/ 4912383 h 5289099"/>
                <a:gd name="connsiteX19" fmla="*/ 2101725 w 2103120"/>
                <a:gd name="connsiteY19" fmla="*/ 5289099 h 5289099"/>
                <a:gd name="connsiteX20" fmla="*/ 0 w 2103120"/>
                <a:gd name="connsiteY20" fmla="*/ 5289099 h 5289099"/>
                <a:gd name="connsiteX21" fmla="*/ 0 w 2103120"/>
                <a:gd name="connsiteY21" fmla="*/ 179413 h 5289099"/>
                <a:gd name="connsiteX22" fmla="*/ 1395 w 2103120"/>
                <a:gd name="connsiteY22" fmla="*/ 179413 h 528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03120" h="5289099">
                  <a:moveTo>
                    <a:pt x="1051560" y="242294"/>
                  </a:moveTo>
                  <a:cubicBezTo>
                    <a:pt x="799055" y="242294"/>
                    <a:pt x="594360" y="446989"/>
                    <a:pt x="594360" y="699494"/>
                  </a:cubicBezTo>
                  <a:cubicBezTo>
                    <a:pt x="594360" y="951999"/>
                    <a:pt x="799055" y="1156694"/>
                    <a:pt x="1051560" y="1156694"/>
                  </a:cubicBezTo>
                  <a:cubicBezTo>
                    <a:pt x="1304065" y="1156694"/>
                    <a:pt x="1508760" y="951999"/>
                    <a:pt x="1508760" y="699494"/>
                  </a:cubicBezTo>
                  <a:cubicBezTo>
                    <a:pt x="1508760" y="446989"/>
                    <a:pt x="1304065" y="242294"/>
                    <a:pt x="1051560" y="242294"/>
                  </a:cubicBezTo>
                  <a:close/>
                  <a:moveTo>
                    <a:pt x="1395" y="0"/>
                  </a:moveTo>
                  <a:lnTo>
                    <a:pt x="2103120" y="0"/>
                  </a:lnTo>
                  <a:lnTo>
                    <a:pt x="2103120" y="199922"/>
                  </a:lnTo>
                  <a:lnTo>
                    <a:pt x="2101725" y="199922"/>
                  </a:lnTo>
                  <a:lnTo>
                    <a:pt x="2101725" y="2371392"/>
                  </a:lnTo>
                  <a:lnTo>
                    <a:pt x="2099960" y="2370937"/>
                  </a:lnTo>
                  <a:cubicBezTo>
                    <a:pt x="1980637" y="2370937"/>
                    <a:pt x="1883906" y="2494207"/>
                    <a:pt x="1883906" y="2646269"/>
                  </a:cubicBezTo>
                  <a:lnTo>
                    <a:pt x="1885593" y="2667595"/>
                  </a:lnTo>
                  <a:lnTo>
                    <a:pt x="1883908" y="2674851"/>
                  </a:lnTo>
                  <a:lnTo>
                    <a:pt x="1883908" y="4602947"/>
                  </a:lnTo>
                  <a:lnTo>
                    <a:pt x="1885947" y="4611725"/>
                  </a:lnTo>
                  <a:lnTo>
                    <a:pt x="1883907" y="4637505"/>
                  </a:lnTo>
                  <a:cubicBezTo>
                    <a:pt x="1883907" y="4789567"/>
                    <a:pt x="1980638" y="4912837"/>
                    <a:pt x="2099961" y="4912837"/>
                  </a:cubicBezTo>
                  <a:lnTo>
                    <a:pt x="2101725" y="4912383"/>
                  </a:lnTo>
                  <a:lnTo>
                    <a:pt x="2101725" y="5289099"/>
                  </a:lnTo>
                  <a:lnTo>
                    <a:pt x="0" y="5289099"/>
                  </a:lnTo>
                  <a:lnTo>
                    <a:pt x="0" y="179413"/>
                  </a:lnTo>
                  <a:lnTo>
                    <a:pt x="1395" y="179413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88962" y="1676400"/>
            <a:ext cx="8382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1</a:t>
            </a:r>
            <a:r>
              <a:rPr lang="hu-HU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9067" y="2667000"/>
            <a:ext cx="1654884" cy="29238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kisber.hu</a:t>
            </a:r>
            <a:endParaRPr lang="en-US" sz="1200" dirty="0">
              <a:solidFill>
                <a:schemeClr val="bg1"/>
              </a:solidFill>
            </a:endParaRPr>
          </a:p>
          <a:p>
            <a:endParaRPr lang="hu-HU" sz="16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tárhely:</a:t>
            </a:r>
          </a:p>
          <a:p>
            <a:r>
              <a:rPr lang="hu-HU" sz="1400" dirty="0">
                <a:solidFill>
                  <a:schemeClr val="bg1"/>
                </a:solidFill>
              </a:rPr>
              <a:t>19.900 Ft + ÁFA / év</a:t>
            </a:r>
            <a:endParaRPr lang="hu-HU" sz="1400" dirty="0"/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email:</a:t>
            </a:r>
          </a:p>
          <a:p>
            <a:r>
              <a:rPr lang="hu-HU" sz="1400" dirty="0">
                <a:solidFill>
                  <a:schemeClr val="bg1"/>
                </a:solidFill>
              </a:rPr>
              <a:t>peldaul@kisber.hu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 szolgáltatás díja a tárhely szolgáltatás árában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20C689B-84EB-48A4-A7A9-236D1941D900}"/>
              </a:ext>
            </a:extLst>
          </p:cNvPr>
          <p:cNvGrpSpPr/>
          <p:nvPr/>
        </p:nvGrpSpPr>
        <p:grpSpPr>
          <a:xfrm>
            <a:off x="2750342" y="1378973"/>
            <a:ext cx="2103120" cy="5289099"/>
            <a:chOff x="1298448" y="1145086"/>
            <a:chExt cx="2103120" cy="5289099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65F21F8-2CC8-40F6-A1A8-A30131D10131}"/>
                </a:ext>
              </a:extLst>
            </p:cNvPr>
            <p:cNvSpPr/>
            <p:nvPr/>
          </p:nvSpPr>
          <p:spPr>
            <a:xfrm>
              <a:off x="1307592" y="1152459"/>
              <a:ext cx="2091216" cy="52817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2FA1C87-5129-4432-90FF-64CF65219474}"/>
                </a:ext>
              </a:extLst>
            </p:cNvPr>
            <p:cNvSpPr/>
            <p:nvPr/>
          </p:nvSpPr>
          <p:spPr>
            <a:xfrm>
              <a:off x="1298448" y="1145086"/>
              <a:ext cx="2103120" cy="5289099"/>
            </a:xfrm>
            <a:custGeom>
              <a:avLst/>
              <a:gdLst>
                <a:gd name="connsiteX0" fmla="*/ 1051560 w 2103120"/>
                <a:gd name="connsiteY0" fmla="*/ 242294 h 5289099"/>
                <a:gd name="connsiteX1" fmla="*/ 594360 w 2103120"/>
                <a:gd name="connsiteY1" fmla="*/ 699494 h 5289099"/>
                <a:gd name="connsiteX2" fmla="*/ 1051560 w 2103120"/>
                <a:gd name="connsiteY2" fmla="*/ 1156694 h 5289099"/>
                <a:gd name="connsiteX3" fmla="*/ 1508760 w 2103120"/>
                <a:gd name="connsiteY3" fmla="*/ 699494 h 5289099"/>
                <a:gd name="connsiteX4" fmla="*/ 1051560 w 2103120"/>
                <a:gd name="connsiteY4" fmla="*/ 242294 h 5289099"/>
                <a:gd name="connsiteX5" fmla="*/ 1395 w 2103120"/>
                <a:gd name="connsiteY5" fmla="*/ 0 h 5289099"/>
                <a:gd name="connsiteX6" fmla="*/ 2103120 w 2103120"/>
                <a:gd name="connsiteY6" fmla="*/ 0 h 5289099"/>
                <a:gd name="connsiteX7" fmla="*/ 2103120 w 2103120"/>
                <a:gd name="connsiteY7" fmla="*/ 199922 h 5289099"/>
                <a:gd name="connsiteX8" fmla="*/ 2101725 w 2103120"/>
                <a:gd name="connsiteY8" fmla="*/ 199922 h 5289099"/>
                <a:gd name="connsiteX9" fmla="*/ 2101725 w 2103120"/>
                <a:gd name="connsiteY9" fmla="*/ 2371392 h 5289099"/>
                <a:gd name="connsiteX10" fmla="*/ 2099960 w 2103120"/>
                <a:gd name="connsiteY10" fmla="*/ 2370937 h 5289099"/>
                <a:gd name="connsiteX11" fmla="*/ 1883906 w 2103120"/>
                <a:gd name="connsiteY11" fmla="*/ 2646269 h 5289099"/>
                <a:gd name="connsiteX12" fmla="*/ 1885593 w 2103120"/>
                <a:gd name="connsiteY12" fmla="*/ 2667595 h 5289099"/>
                <a:gd name="connsiteX13" fmla="*/ 1883908 w 2103120"/>
                <a:gd name="connsiteY13" fmla="*/ 2674851 h 5289099"/>
                <a:gd name="connsiteX14" fmla="*/ 1883908 w 2103120"/>
                <a:gd name="connsiteY14" fmla="*/ 4602947 h 5289099"/>
                <a:gd name="connsiteX15" fmla="*/ 1885947 w 2103120"/>
                <a:gd name="connsiteY15" fmla="*/ 4611725 h 5289099"/>
                <a:gd name="connsiteX16" fmla="*/ 1883907 w 2103120"/>
                <a:gd name="connsiteY16" fmla="*/ 4637505 h 5289099"/>
                <a:gd name="connsiteX17" fmla="*/ 2099961 w 2103120"/>
                <a:gd name="connsiteY17" fmla="*/ 4912837 h 5289099"/>
                <a:gd name="connsiteX18" fmla="*/ 2101725 w 2103120"/>
                <a:gd name="connsiteY18" fmla="*/ 4912383 h 5289099"/>
                <a:gd name="connsiteX19" fmla="*/ 2101725 w 2103120"/>
                <a:gd name="connsiteY19" fmla="*/ 5289099 h 5289099"/>
                <a:gd name="connsiteX20" fmla="*/ 0 w 2103120"/>
                <a:gd name="connsiteY20" fmla="*/ 5289099 h 5289099"/>
                <a:gd name="connsiteX21" fmla="*/ 0 w 2103120"/>
                <a:gd name="connsiteY21" fmla="*/ 179413 h 5289099"/>
                <a:gd name="connsiteX22" fmla="*/ 1395 w 2103120"/>
                <a:gd name="connsiteY22" fmla="*/ 179413 h 528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03120" h="5289099">
                  <a:moveTo>
                    <a:pt x="1051560" y="242294"/>
                  </a:moveTo>
                  <a:cubicBezTo>
                    <a:pt x="799055" y="242294"/>
                    <a:pt x="594360" y="446989"/>
                    <a:pt x="594360" y="699494"/>
                  </a:cubicBezTo>
                  <a:cubicBezTo>
                    <a:pt x="594360" y="951999"/>
                    <a:pt x="799055" y="1156694"/>
                    <a:pt x="1051560" y="1156694"/>
                  </a:cubicBezTo>
                  <a:cubicBezTo>
                    <a:pt x="1304065" y="1156694"/>
                    <a:pt x="1508760" y="951999"/>
                    <a:pt x="1508760" y="699494"/>
                  </a:cubicBezTo>
                  <a:cubicBezTo>
                    <a:pt x="1508760" y="446989"/>
                    <a:pt x="1304065" y="242294"/>
                    <a:pt x="1051560" y="242294"/>
                  </a:cubicBezTo>
                  <a:close/>
                  <a:moveTo>
                    <a:pt x="1395" y="0"/>
                  </a:moveTo>
                  <a:lnTo>
                    <a:pt x="2103120" y="0"/>
                  </a:lnTo>
                  <a:lnTo>
                    <a:pt x="2103120" y="199922"/>
                  </a:lnTo>
                  <a:lnTo>
                    <a:pt x="2101725" y="199922"/>
                  </a:lnTo>
                  <a:lnTo>
                    <a:pt x="2101725" y="2371392"/>
                  </a:lnTo>
                  <a:lnTo>
                    <a:pt x="2099960" y="2370937"/>
                  </a:lnTo>
                  <a:cubicBezTo>
                    <a:pt x="1980637" y="2370937"/>
                    <a:pt x="1883906" y="2494207"/>
                    <a:pt x="1883906" y="2646269"/>
                  </a:cubicBezTo>
                  <a:lnTo>
                    <a:pt x="1885593" y="2667595"/>
                  </a:lnTo>
                  <a:lnTo>
                    <a:pt x="1883908" y="2674851"/>
                  </a:lnTo>
                  <a:lnTo>
                    <a:pt x="1883908" y="4602947"/>
                  </a:lnTo>
                  <a:lnTo>
                    <a:pt x="1885947" y="4611725"/>
                  </a:lnTo>
                  <a:lnTo>
                    <a:pt x="1883907" y="4637505"/>
                  </a:lnTo>
                  <a:cubicBezTo>
                    <a:pt x="1883907" y="4789567"/>
                    <a:pt x="1980638" y="4912837"/>
                    <a:pt x="2099961" y="4912837"/>
                  </a:cubicBezTo>
                  <a:lnTo>
                    <a:pt x="2101725" y="4912383"/>
                  </a:lnTo>
                  <a:lnTo>
                    <a:pt x="2101725" y="5289099"/>
                  </a:lnTo>
                  <a:lnTo>
                    <a:pt x="0" y="5289099"/>
                  </a:lnTo>
                  <a:lnTo>
                    <a:pt x="0" y="179413"/>
                  </a:lnTo>
                  <a:lnTo>
                    <a:pt x="1395" y="179413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88F610F1-0391-4B33-972C-3192106009FC}"/>
              </a:ext>
            </a:extLst>
          </p:cNvPr>
          <p:cNvSpPr txBox="1"/>
          <p:nvPr/>
        </p:nvSpPr>
        <p:spPr>
          <a:xfrm>
            <a:off x="3382104" y="1683773"/>
            <a:ext cx="8382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2</a:t>
            </a:r>
            <a:r>
              <a:rPr lang="hu-HU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24AE6DF-E18B-4F81-88E9-10B0CA330D62}"/>
              </a:ext>
            </a:extLst>
          </p:cNvPr>
          <p:cNvSpPr txBox="1"/>
          <p:nvPr/>
        </p:nvSpPr>
        <p:spPr>
          <a:xfrm>
            <a:off x="2912209" y="2674373"/>
            <a:ext cx="1761392" cy="33239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kisberigyongyszemovi.hu</a:t>
            </a:r>
            <a:endParaRPr lang="en-US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tárhely:</a:t>
            </a:r>
          </a:p>
          <a:p>
            <a:r>
              <a:rPr lang="hu-HU" sz="1400" dirty="0">
                <a:solidFill>
                  <a:schemeClr val="bg1"/>
                </a:solidFill>
              </a:rPr>
              <a:t>5.900 Ft + ÁFA / év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email:</a:t>
            </a:r>
          </a:p>
          <a:p>
            <a:r>
              <a:rPr lang="hu-HU" sz="1400" dirty="0">
                <a:solidFill>
                  <a:schemeClr val="bg1"/>
                </a:solidFill>
              </a:rPr>
              <a:t>peldaul@kisbergyongyszemovi.hu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 szolgáltatás díja a tárhely szolgáltatás árában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400" dirty="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AA5C40E-5812-4153-838C-2832ACA854FC}"/>
              </a:ext>
            </a:extLst>
          </p:cNvPr>
          <p:cNvGrpSpPr/>
          <p:nvPr/>
        </p:nvGrpSpPr>
        <p:grpSpPr>
          <a:xfrm>
            <a:off x="5042089" y="1378973"/>
            <a:ext cx="2103120" cy="5289099"/>
            <a:chOff x="1298448" y="1145086"/>
            <a:chExt cx="2103120" cy="5289099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4F2D75C-CDBC-4B65-9F1B-6E31030363A0}"/>
                </a:ext>
              </a:extLst>
            </p:cNvPr>
            <p:cNvSpPr/>
            <p:nvPr/>
          </p:nvSpPr>
          <p:spPr>
            <a:xfrm>
              <a:off x="1307592" y="1152459"/>
              <a:ext cx="2091216" cy="52817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FD81AB3-A693-44E6-BB4A-7DEDC6A24B55}"/>
                </a:ext>
              </a:extLst>
            </p:cNvPr>
            <p:cNvSpPr/>
            <p:nvPr/>
          </p:nvSpPr>
          <p:spPr>
            <a:xfrm>
              <a:off x="1298448" y="1145086"/>
              <a:ext cx="2103120" cy="5289099"/>
            </a:xfrm>
            <a:custGeom>
              <a:avLst/>
              <a:gdLst>
                <a:gd name="connsiteX0" fmla="*/ 1051560 w 2103120"/>
                <a:gd name="connsiteY0" fmla="*/ 242294 h 5289099"/>
                <a:gd name="connsiteX1" fmla="*/ 594360 w 2103120"/>
                <a:gd name="connsiteY1" fmla="*/ 699494 h 5289099"/>
                <a:gd name="connsiteX2" fmla="*/ 1051560 w 2103120"/>
                <a:gd name="connsiteY2" fmla="*/ 1156694 h 5289099"/>
                <a:gd name="connsiteX3" fmla="*/ 1508760 w 2103120"/>
                <a:gd name="connsiteY3" fmla="*/ 699494 h 5289099"/>
                <a:gd name="connsiteX4" fmla="*/ 1051560 w 2103120"/>
                <a:gd name="connsiteY4" fmla="*/ 242294 h 5289099"/>
                <a:gd name="connsiteX5" fmla="*/ 1395 w 2103120"/>
                <a:gd name="connsiteY5" fmla="*/ 0 h 5289099"/>
                <a:gd name="connsiteX6" fmla="*/ 2103120 w 2103120"/>
                <a:gd name="connsiteY6" fmla="*/ 0 h 5289099"/>
                <a:gd name="connsiteX7" fmla="*/ 2103120 w 2103120"/>
                <a:gd name="connsiteY7" fmla="*/ 199922 h 5289099"/>
                <a:gd name="connsiteX8" fmla="*/ 2101725 w 2103120"/>
                <a:gd name="connsiteY8" fmla="*/ 199922 h 5289099"/>
                <a:gd name="connsiteX9" fmla="*/ 2101725 w 2103120"/>
                <a:gd name="connsiteY9" fmla="*/ 2371392 h 5289099"/>
                <a:gd name="connsiteX10" fmla="*/ 2099960 w 2103120"/>
                <a:gd name="connsiteY10" fmla="*/ 2370937 h 5289099"/>
                <a:gd name="connsiteX11" fmla="*/ 1883906 w 2103120"/>
                <a:gd name="connsiteY11" fmla="*/ 2646269 h 5289099"/>
                <a:gd name="connsiteX12" fmla="*/ 1885593 w 2103120"/>
                <a:gd name="connsiteY12" fmla="*/ 2667595 h 5289099"/>
                <a:gd name="connsiteX13" fmla="*/ 1883908 w 2103120"/>
                <a:gd name="connsiteY13" fmla="*/ 2674851 h 5289099"/>
                <a:gd name="connsiteX14" fmla="*/ 1883908 w 2103120"/>
                <a:gd name="connsiteY14" fmla="*/ 4602947 h 5289099"/>
                <a:gd name="connsiteX15" fmla="*/ 1885947 w 2103120"/>
                <a:gd name="connsiteY15" fmla="*/ 4611725 h 5289099"/>
                <a:gd name="connsiteX16" fmla="*/ 1883907 w 2103120"/>
                <a:gd name="connsiteY16" fmla="*/ 4637505 h 5289099"/>
                <a:gd name="connsiteX17" fmla="*/ 2099961 w 2103120"/>
                <a:gd name="connsiteY17" fmla="*/ 4912837 h 5289099"/>
                <a:gd name="connsiteX18" fmla="*/ 2101725 w 2103120"/>
                <a:gd name="connsiteY18" fmla="*/ 4912383 h 5289099"/>
                <a:gd name="connsiteX19" fmla="*/ 2101725 w 2103120"/>
                <a:gd name="connsiteY19" fmla="*/ 5289099 h 5289099"/>
                <a:gd name="connsiteX20" fmla="*/ 0 w 2103120"/>
                <a:gd name="connsiteY20" fmla="*/ 5289099 h 5289099"/>
                <a:gd name="connsiteX21" fmla="*/ 0 w 2103120"/>
                <a:gd name="connsiteY21" fmla="*/ 179413 h 5289099"/>
                <a:gd name="connsiteX22" fmla="*/ 1395 w 2103120"/>
                <a:gd name="connsiteY22" fmla="*/ 179413 h 528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03120" h="5289099">
                  <a:moveTo>
                    <a:pt x="1051560" y="242294"/>
                  </a:moveTo>
                  <a:cubicBezTo>
                    <a:pt x="799055" y="242294"/>
                    <a:pt x="594360" y="446989"/>
                    <a:pt x="594360" y="699494"/>
                  </a:cubicBezTo>
                  <a:cubicBezTo>
                    <a:pt x="594360" y="951999"/>
                    <a:pt x="799055" y="1156694"/>
                    <a:pt x="1051560" y="1156694"/>
                  </a:cubicBezTo>
                  <a:cubicBezTo>
                    <a:pt x="1304065" y="1156694"/>
                    <a:pt x="1508760" y="951999"/>
                    <a:pt x="1508760" y="699494"/>
                  </a:cubicBezTo>
                  <a:cubicBezTo>
                    <a:pt x="1508760" y="446989"/>
                    <a:pt x="1304065" y="242294"/>
                    <a:pt x="1051560" y="242294"/>
                  </a:cubicBezTo>
                  <a:close/>
                  <a:moveTo>
                    <a:pt x="1395" y="0"/>
                  </a:moveTo>
                  <a:lnTo>
                    <a:pt x="2103120" y="0"/>
                  </a:lnTo>
                  <a:lnTo>
                    <a:pt x="2103120" y="199922"/>
                  </a:lnTo>
                  <a:lnTo>
                    <a:pt x="2101725" y="199922"/>
                  </a:lnTo>
                  <a:lnTo>
                    <a:pt x="2101725" y="2371392"/>
                  </a:lnTo>
                  <a:lnTo>
                    <a:pt x="2099960" y="2370937"/>
                  </a:lnTo>
                  <a:cubicBezTo>
                    <a:pt x="1980637" y="2370937"/>
                    <a:pt x="1883906" y="2494207"/>
                    <a:pt x="1883906" y="2646269"/>
                  </a:cubicBezTo>
                  <a:lnTo>
                    <a:pt x="1885593" y="2667595"/>
                  </a:lnTo>
                  <a:lnTo>
                    <a:pt x="1883908" y="2674851"/>
                  </a:lnTo>
                  <a:lnTo>
                    <a:pt x="1883908" y="4602947"/>
                  </a:lnTo>
                  <a:lnTo>
                    <a:pt x="1885947" y="4611725"/>
                  </a:lnTo>
                  <a:lnTo>
                    <a:pt x="1883907" y="4637505"/>
                  </a:lnTo>
                  <a:cubicBezTo>
                    <a:pt x="1883907" y="4789567"/>
                    <a:pt x="1980638" y="4912837"/>
                    <a:pt x="2099961" y="4912837"/>
                  </a:cubicBezTo>
                  <a:lnTo>
                    <a:pt x="2101725" y="4912383"/>
                  </a:lnTo>
                  <a:lnTo>
                    <a:pt x="2101725" y="5289099"/>
                  </a:lnTo>
                  <a:lnTo>
                    <a:pt x="0" y="5289099"/>
                  </a:lnTo>
                  <a:lnTo>
                    <a:pt x="0" y="179413"/>
                  </a:lnTo>
                  <a:lnTo>
                    <a:pt x="1395" y="179413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DCF72EFF-B9EC-45DC-B1FA-833EE2942A1E}"/>
              </a:ext>
            </a:extLst>
          </p:cNvPr>
          <p:cNvSpPr txBox="1"/>
          <p:nvPr/>
        </p:nvSpPr>
        <p:spPr>
          <a:xfrm>
            <a:off x="5673851" y="1683773"/>
            <a:ext cx="8382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3</a:t>
            </a:r>
            <a:r>
              <a:rPr lang="hu-HU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4D0BB54-A695-4815-868D-FEA40F922D91}"/>
              </a:ext>
            </a:extLst>
          </p:cNvPr>
          <p:cNvSpPr txBox="1"/>
          <p:nvPr/>
        </p:nvSpPr>
        <p:spPr>
          <a:xfrm>
            <a:off x="5203956" y="2674373"/>
            <a:ext cx="1654884" cy="32624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wamk.hu</a:t>
            </a:r>
            <a:endParaRPr lang="en-US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tárhely:</a:t>
            </a:r>
          </a:p>
          <a:p>
            <a:r>
              <a:rPr lang="hu-HU" sz="1400" dirty="0">
                <a:solidFill>
                  <a:schemeClr val="bg1"/>
                </a:solidFill>
              </a:rPr>
              <a:t>5.900 Ft + ÁFA / év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email:</a:t>
            </a:r>
          </a:p>
          <a:p>
            <a:r>
              <a:rPr lang="hu-HU" sz="1400" dirty="0">
                <a:solidFill>
                  <a:schemeClr val="bg1"/>
                </a:solidFill>
              </a:rPr>
              <a:t>peldaul@wamk.hu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 szolgáltatás díja a tárhely szolgáltatás árában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400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3F9DEF-FB3B-46EE-B26B-AE26AE668868}"/>
              </a:ext>
            </a:extLst>
          </p:cNvPr>
          <p:cNvGrpSpPr/>
          <p:nvPr/>
        </p:nvGrpSpPr>
        <p:grpSpPr>
          <a:xfrm>
            <a:off x="7332441" y="1386346"/>
            <a:ext cx="2103120" cy="5289099"/>
            <a:chOff x="1298448" y="1145086"/>
            <a:chExt cx="2103120" cy="5289099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CA72768-AD41-46E8-96C6-C0B173C0EC4B}"/>
                </a:ext>
              </a:extLst>
            </p:cNvPr>
            <p:cNvSpPr/>
            <p:nvPr/>
          </p:nvSpPr>
          <p:spPr>
            <a:xfrm>
              <a:off x="1307592" y="1152459"/>
              <a:ext cx="2091216" cy="52817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0B71A1C-E552-4BC8-9066-F83ACC1ACFDF}"/>
                </a:ext>
              </a:extLst>
            </p:cNvPr>
            <p:cNvSpPr/>
            <p:nvPr/>
          </p:nvSpPr>
          <p:spPr>
            <a:xfrm>
              <a:off x="1298448" y="1145086"/>
              <a:ext cx="2103120" cy="5289099"/>
            </a:xfrm>
            <a:custGeom>
              <a:avLst/>
              <a:gdLst>
                <a:gd name="connsiteX0" fmla="*/ 1051560 w 2103120"/>
                <a:gd name="connsiteY0" fmla="*/ 242294 h 5289099"/>
                <a:gd name="connsiteX1" fmla="*/ 594360 w 2103120"/>
                <a:gd name="connsiteY1" fmla="*/ 699494 h 5289099"/>
                <a:gd name="connsiteX2" fmla="*/ 1051560 w 2103120"/>
                <a:gd name="connsiteY2" fmla="*/ 1156694 h 5289099"/>
                <a:gd name="connsiteX3" fmla="*/ 1508760 w 2103120"/>
                <a:gd name="connsiteY3" fmla="*/ 699494 h 5289099"/>
                <a:gd name="connsiteX4" fmla="*/ 1051560 w 2103120"/>
                <a:gd name="connsiteY4" fmla="*/ 242294 h 5289099"/>
                <a:gd name="connsiteX5" fmla="*/ 1395 w 2103120"/>
                <a:gd name="connsiteY5" fmla="*/ 0 h 5289099"/>
                <a:gd name="connsiteX6" fmla="*/ 2103120 w 2103120"/>
                <a:gd name="connsiteY6" fmla="*/ 0 h 5289099"/>
                <a:gd name="connsiteX7" fmla="*/ 2103120 w 2103120"/>
                <a:gd name="connsiteY7" fmla="*/ 199922 h 5289099"/>
                <a:gd name="connsiteX8" fmla="*/ 2101725 w 2103120"/>
                <a:gd name="connsiteY8" fmla="*/ 199922 h 5289099"/>
                <a:gd name="connsiteX9" fmla="*/ 2101725 w 2103120"/>
                <a:gd name="connsiteY9" fmla="*/ 2371392 h 5289099"/>
                <a:gd name="connsiteX10" fmla="*/ 2099960 w 2103120"/>
                <a:gd name="connsiteY10" fmla="*/ 2370937 h 5289099"/>
                <a:gd name="connsiteX11" fmla="*/ 1883906 w 2103120"/>
                <a:gd name="connsiteY11" fmla="*/ 2646269 h 5289099"/>
                <a:gd name="connsiteX12" fmla="*/ 1885593 w 2103120"/>
                <a:gd name="connsiteY12" fmla="*/ 2667595 h 5289099"/>
                <a:gd name="connsiteX13" fmla="*/ 1883908 w 2103120"/>
                <a:gd name="connsiteY13" fmla="*/ 2674851 h 5289099"/>
                <a:gd name="connsiteX14" fmla="*/ 1883908 w 2103120"/>
                <a:gd name="connsiteY14" fmla="*/ 4602947 h 5289099"/>
                <a:gd name="connsiteX15" fmla="*/ 1885947 w 2103120"/>
                <a:gd name="connsiteY15" fmla="*/ 4611725 h 5289099"/>
                <a:gd name="connsiteX16" fmla="*/ 1883907 w 2103120"/>
                <a:gd name="connsiteY16" fmla="*/ 4637505 h 5289099"/>
                <a:gd name="connsiteX17" fmla="*/ 2099961 w 2103120"/>
                <a:gd name="connsiteY17" fmla="*/ 4912837 h 5289099"/>
                <a:gd name="connsiteX18" fmla="*/ 2101725 w 2103120"/>
                <a:gd name="connsiteY18" fmla="*/ 4912383 h 5289099"/>
                <a:gd name="connsiteX19" fmla="*/ 2101725 w 2103120"/>
                <a:gd name="connsiteY19" fmla="*/ 5289099 h 5289099"/>
                <a:gd name="connsiteX20" fmla="*/ 0 w 2103120"/>
                <a:gd name="connsiteY20" fmla="*/ 5289099 h 5289099"/>
                <a:gd name="connsiteX21" fmla="*/ 0 w 2103120"/>
                <a:gd name="connsiteY21" fmla="*/ 179413 h 5289099"/>
                <a:gd name="connsiteX22" fmla="*/ 1395 w 2103120"/>
                <a:gd name="connsiteY22" fmla="*/ 179413 h 528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03120" h="5289099">
                  <a:moveTo>
                    <a:pt x="1051560" y="242294"/>
                  </a:moveTo>
                  <a:cubicBezTo>
                    <a:pt x="799055" y="242294"/>
                    <a:pt x="594360" y="446989"/>
                    <a:pt x="594360" y="699494"/>
                  </a:cubicBezTo>
                  <a:cubicBezTo>
                    <a:pt x="594360" y="951999"/>
                    <a:pt x="799055" y="1156694"/>
                    <a:pt x="1051560" y="1156694"/>
                  </a:cubicBezTo>
                  <a:cubicBezTo>
                    <a:pt x="1304065" y="1156694"/>
                    <a:pt x="1508760" y="951999"/>
                    <a:pt x="1508760" y="699494"/>
                  </a:cubicBezTo>
                  <a:cubicBezTo>
                    <a:pt x="1508760" y="446989"/>
                    <a:pt x="1304065" y="242294"/>
                    <a:pt x="1051560" y="242294"/>
                  </a:cubicBezTo>
                  <a:close/>
                  <a:moveTo>
                    <a:pt x="1395" y="0"/>
                  </a:moveTo>
                  <a:lnTo>
                    <a:pt x="2103120" y="0"/>
                  </a:lnTo>
                  <a:lnTo>
                    <a:pt x="2103120" y="199922"/>
                  </a:lnTo>
                  <a:lnTo>
                    <a:pt x="2101725" y="199922"/>
                  </a:lnTo>
                  <a:lnTo>
                    <a:pt x="2101725" y="2371392"/>
                  </a:lnTo>
                  <a:lnTo>
                    <a:pt x="2099960" y="2370937"/>
                  </a:lnTo>
                  <a:cubicBezTo>
                    <a:pt x="1980637" y="2370937"/>
                    <a:pt x="1883906" y="2494207"/>
                    <a:pt x="1883906" y="2646269"/>
                  </a:cubicBezTo>
                  <a:lnTo>
                    <a:pt x="1885593" y="2667595"/>
                  </a:lnTo>
                  <a:lnTo>
                    <a:pt x="1883908" y="2674851"/>
                  </a:lnTo>
                  <a:lnTo>
                    <a:pt x="1883908" y="4602947"/>
                  </a:lnTo>
                  <a:lnTo>
                    <a:pt x="1885947" y="4611725"/>
                  </a:lnTo>
                  <a:lnTo>
                    <a:pt x="1883907" y="4637505"/>
                  </a:lnTo>
                  <a:cubicBezTo>
                    <a:pt x="1883907" y="4789567"/>
                    <a:pt x="1980638" y="4912837"/>
                    <a:pt x="2099961" y="4912837"/>
                  </a:cubicBezTo>
                  <a:lnTo>
                    <a:pt x="2101725" y="4912383"/>
                  </a:lnTo>
                  <a:lnTo>
                    <a:pt x="2101725" y="5289099"/>
                  </a:lnTo>
                  <a:lnTo>
                    <a:pt x="0" y="5289099"/>
                  </a:lnTo>
                  <a:lnTo>
                    <a:pt x="0" y="179413"/>
                  </a:lnTo>
                  <a:lnTo>
                    <a:pt x="1395" y="179413"/>
                  </a:lnTo>
                  <a:close/>
                </a:path>
              </a:pathLst>
            </a:custGeom>
            <a:solidFill>
              <a:srgbClr val="548235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85652577-D459-4A9F-A7EF-9424F9A1DCE0}"/>
              </a:ext>
            </a:extLst>
          </p:cNvPr>
          <p:cNvSpPr txBox="1"/>
          <p:nvPr/>
        </p:nvSpPr>
        <p:spPr>
          <a:xfrm>
            <a:off x="7964203" y="1691146"/>
            <a:ext cx="8382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4</a:t>
            </a:r>
            <a:r>
              <a:rPr lang="hu-HU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0DC1A85-1369-43DF-B310-D08A197B41B3}"/>
              </a:ext>
            </a:extLst>
          </p:cNvPr>
          <p:cNvSpPr txBox="1"/>
          <p:nvPr/>
        </p:nvSpPr>
        <p:spPr>
          <a:xfrm>
            <a:off x="7494308" y="2681746"/>
            <a:ext cx="1710652" cy="307776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szocikisber.hu</a:t>
            </a:r>
            <a:endParaRPr lang="en-US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tárhely:</a:t>
            </a:r>
          </a:p>
          <a:p>
            <a:r>
              <a:rPr lang="hu-HU" sz="1400" dirty="0">
                <a:solidFill>
                  <a:schemeClr val="bg1"/>
                </a:solidFill>
              </a:rPr>
              <a:t>5.900 Ft + ÁFA / év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email:</a:t>
            </a:r>
          </a:p>
          <a:p>
            <a:r>
              <a:rPr lang="hu-HU" sz="1400" dirty="0">
                <a:solidFill>
                  <a:schemeClr val="bg1"/>
                </a:solidFill>
              </a:rPr>
              <a:t>peldaul@szocikisber.hu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 szolgáltatás díja a tárhely szolgáltatás árában</a:t>
            </a:r>
          </a:p>
          <a:p>
            <a:endParaRPr lang="en-US" sz="1400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B9B69D0-2531-4A8F-9D64-A3DD994139FA}"/>
              </a:ext>
            </a:extLst>
          </p:cNvPr>
          <p:cNvGrpSpPr/>
          <p:nvPr/>
        </p:nvGrpSpPr>
        <p:grpSpPr>
          <a:xfrm>
            <a:off x="9621398" y="1378973"/>
            <a:ext cx="2103120" cy="5289099"/>
            <a:chOff x="1298448" y="1145086"/>
            <a:chExt cx="2103120" cy="5289099"/>
          </a:xfrm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05EA97D-6664-4BA0-AFD9-22BCBFBD8224}"/>
                </a:ext>
              </a:extLst>
            </p:cNvPr>
            <p:cNvSpPr/>
            <p:nvPr/>
          </p:nvSpPr>
          <p:spPr>
            <a:xfrm>
              <a:off x="1307592" y="1152459"/>
              <a:ext cx="2091216" cy="52817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4B335A3-82D0-4AD0-8192-56CE08D4697F}"/>
                </a:ext>
              </a:extLst>
            </p:cNvPr>
            <p:cNvSpPr/>
            <p:nvPr/>
          </p:nvSpPr>
          <p:spPr>
            <a:xfrm>
              <a:off x="1298448" y="1145086"/>
              <a:ext cx="2103120" cy="5289099"/>
            </a:xfrm>
            <a:custGeom>
              <a:avLst/>
              <a:gdLst>
                <a:gd name="connsiteX0" fmla="*/ 1051560 w 2103120"/>
                <a:gd name="connsiteY0" fmla="*/ 242294 h 5289099"/>
                <a:gd name="connsiteX1" fmla="*/ 594360 w 2103120"/>
                <a:gd name="connsiteY1" fmla="*/ 699494 h 5289099"/>
                <a:gd name="connsiteX2" fmla="*/ 1051560 w 2103120"/>
                <a:gd name="connsiteY2" fmla="*/ 1156694 h 5289099"/>
                <a:gd name="connsiteX3" fmla="*/ 1508760 w 2103120"/>
                <a:gd name="connsiteY3" fmla="*/ 699494 h 5289099"/>
                <a:gd name="connsiteX4" fmla="*/ 1051560 w 2103120"/>
                <a:gd name="connsiteY4" fmla="*/ 242294 h 5289099"/>
                <a:gd name="connsiteX5" fmla="*/ 1395 w 2103120"/>
                <a:gd name="connsiteY5" fmla="*/ 0 h 5289099"/>
                <a:gd name="connsiteX6" fmla="*/ 2103120 w 2103120"/>
                <a:gd name="connsiteY6" fmla="*/ 0 h 5289099"/>
                <a:gd name="connsiteX7" fmla="*/ 2103120 w 2103120"/>
                <a:gd name="connsiteY7" fmla="*/ 199922 h 5289099"/>
                <a:gd name="connsiteX8" fmla="*/ 2101725 w 2103120"/>
                <a:gd name="connsiteY8" fmla="*/ 199922 h 5289099"/>
                <a:gd name="connsiteX9" fmla="*/ 2101725 w 2103120"/>
                <a:gd name="connsiteY9" fmla="*/ 2371392 h 5289099"/>
                <a:gd name="connsiteX10" fmla="*/ 2099960 w 2103120"/>
                <a:gd name="connsiteY10" fmla="*/ 2370937 h 5289099"/>
                <a:gd name="connsiteX11" fmla="*/ 1883906 w 2103120"/>
                <a:gd name="connsiteY11" fmla="*/ 2646269 h 5289099"/>
                <a:gd name="connsiteX12" fmla="*/ 1885593 w 2103120"/>
                <a:gd name="connsiteY12" fmla="*/ 2667595 h 5289099"/>
                <a:gd name="connsiteX13" fmla="*/ 1883908 w 2103120"/>
                <a:gd name="connsiteY13" fmla="*/ 2674851 h 5289099"/>
                <a:gd name="connsiteX14" fmla="*/ 1883908 w 2103120"/>
                <a:gd name="connsiteY14" fmla="*/ 4602947 h 5289099"/>
                <a:gd name="connsiteX15" fmla="*/ 1885947 w 2103120"/>
                <a:gd name="connsiteY15" fmla="*/ 4611725 h 5289099"/>
                <a:gd name="connsiteX16" fmla="*/ 1883907 w 2103120"/>
                <a:gd name="connsiteY16" fmla="*/ 4637505 h 5289099"/>
                <a:gd name="connsiteX17" fmla="*/ 2099961 w 2103120"/>
                <a:gd name="connsiteY17" fmla="*/ 4912837 h 5289099"/>
                <a:gd name="connsiteX18" fmla="*/ 2101725 w 2103120"/>
                <a:gd name="connsiteY18" fmla="*/ 4912383 h 5289099"/>
                <a:gd name="connsiteX19" fmla="*/ 2101725 w 2103120"/>
                <a:gd name="connsiteY19" fmla="*/ 5289099 h 5289099"/>
                <a:gd name="connsiteX20" fmla="*/ 0 w 2103120"/>
                <a:gd name="connsiteY20" fmla="*/ 5289099 h 5289099"/>
                <a:gd name="connsiteX21" fmla="*/ 0 w 2103120"/>
                <a:gd name="connsiteY21" fmla="*/ 179413 h 5289099"/>
                <a:gd name="connsiteX22" fmla="*/ 1395 w 2103120"/>
                <a:gd name="connsiteY22" fmla="*/ 179413 h 528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03120" h="5289099">
                  <a:moveTo>
                    <a:pt x="1051560" y="242294"/>
                  </a:moveTo>
                  <a:cubicBezTo>
                    <a:pt x="799055" y="242294"/>
                    <a:pt x="594360" y="446989"/>
                    <a:pt x="594360" y="699494"/>
                  </a:cubicBezTo>
                  <a:cubicBezTo>
                    <a:pt x="594360" y="951999"/>
                    <a:pt x="799055" y="1156694"/>
                    <a:pt x="1051560" y="1156694"/>
                  </a:cubicBezTo>
                  <a:cubicBezTo>
                    <a:pt x="1304065" y="1156694"/>
                    <a:pt x="1508760" y="951999"/>
                    <a:pt x="1508760" y="699494"/>
                  </a:cubicBezTo>
                  <a:cubicBezTo>
                    <a:pt x="1508760" y="446989"/>
                    <a:pt x="1304065" y="242294"/>
                    <a:pt x="1051560" y="242294"/>
                  </a:cubicBezTo>
                  <a:close/>
                  <a:moveTo>
                    <a:pt x="1395" y="0"/>
                  </a:moveTo>
                  <a:lnTo>
                    <a:pt x="2103120" y="0"/>
                  </a:lnTo>
                  <a:lnTo>
                    <a:pt x="2103120" y="199922"/>
                  </a:lnTo>
                  <a:lnTo>
                    <a:pt x="2101725" y="199922"/>
                  </a:lnTo>
                  <a:lnTo>
                    <a:pt x="2101725" y="2371392"/>
                  </a:lnTo>
                  <a:lnTo>
                    <a:pt x="2099960" y="2370937"/>
                  </a:lnTo>
                  <a:cubicBezTo>
                    <a:pt x="1980637" y="2370937"/>
                    <a:pt x="1883906" y="2494207"/>
                    <a:pt x="1883906" y="2646269"/>
                  </a:cubicBezTo>
                  <a:lnTo>
                    <a:pt x="1885593" y="2667595"/>
                  </a:lnTo>
                  <a:lnTo>
                    <a:pt x="1883908" y="2674851"/>
                  </a:lnTo>
                  <a:lnTo>
                    <a:pt x="1883908" y="4602947"/>
                  </a:lnTo>
                  <a:lnTo>
                    <a:pt x="1885947" y="4611725"/>
                  </a:lnTo>
                  <a:lnTo>
                    <a:pt x="1883907" y="4637505"/>
                  </a:lnTo>
                  <a:cubicBezTo>
                    <a:pt x="1883907" y="4789567"/>
                    <a:pt x="1980638" y="4912837"/>
                    <a:pt x="2099961" y="4912837"/>
                  </a:cubicBezTo>
                  <a:lnTo>
                    <a:pt x="2101725" y="4912383"/>
                  </a:lnTo>
                  <a:lnTo>
                    <a:pt x="2101725" y="5289099"/>
                  </a:lnTo>
                  <a:lnTo>
                    <a:pt x="0" y="5289099"/>
                  </a:lnTo>
                  <a:lnTo>
                    <a:pt x="0" y="179413"/>
                  </a:lnTo>
                  <a:lnTo>
                    <a:pt x="1395" y="1794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739DD65A-C2C7-4FD9-B4F2-EB39D05BA1B1}"/>
              </a:ext>
            </a:extLst>
          </p:cNvPr>
          <p:cNvSpPr txBox="1"/>
          <p:nvPr/>
        </p:nvSpPr>
        <p:spPr>
          <a:xfrm>
            <a:off x="10253160" y="1683773"/>
            <a:ext cx="8382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5</a:t>
            </a:r>
            <a:r>
              <a:rPr lang="hu-HU" sz="3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60B4CC6-D405-4D6D-970C-B59FC0244850}"/>
              </a:ext>
            </a:extLst>
          </p:cNvPr>
          <p:cNvSpPr txBox="1"/>
          <p:nvPr/>
        </p:nvSpPr>
        <p:spPr>
          <a:xfrm>
            <a:off x="9783265" y="2674373"/>
            <a:ext cx="1654884" cy="39703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rnard MT Condensed" panose="02050806060905020404" pitchFamily="18" charset="0"/>
              </a:rPr>
              <a:t>varosigazgatosag.hu</a:t>
            </a:r>
            <a:endParaRPr lang="en-US" sz="1200" dirty="0">
              <a:solidFill>
                <a:schemeClr val="bg1"/>
              </a:solidFill>
            </a:endParaRPr>
          </a:p>
          <a:p>
            <a:endParaRPr lang="hu-HU" sz="12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tárhely:</a:t>
            </a:r>
          </a:p>
          <a:p>
            <a:r>
              <a:rPr lang="hu-HU" sz="1400" dirty="0">
                <a:solidFill>
                  <a:schemeClr val="bg1"/>
                </a:solidFill>
              </a:rPr>
              <a:t>5.900 Ft + ÁFA / év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email:</a:t>
            </a:r>
          </a:p>
          <a:p>
            <a:r>
              <a:rPr lang="hu-HU" sz="1400" dirty="0">
                <a:solidFill>
                  <a:schemeClr val="bg1"/>
                </a:solidFill>
              </a:rPr>
              <a:t>peldaul@varosigazgatosag.hu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dirty="0">
                <a:solidFill>
                  <a:schemeClr val="bg1"/>
                </a:solidFill>
              </a:rPr>
              <a:t>email szolgáltatás díja a tárhely szolgáltatás árában</a:t>
            </a:r>
          </a:p>
          <a:p>
            <a:endParaRPr lang="hu-HU" sz="1400" dirty="0">
              <a:solidFill>
                <a:schemeClr val="bg1"/>
              </a:solidFill>
            </a:endParaRPr>
          </a:p>
          <a:p>
            <a:r>
              <a:rPr lang="hu-HU" sz="1400" b="1" dirty="0">
                <a:solidFill>
                  <a:srgbClr val="FF0000"/>
                </a:solidFill>
              </a:rPr>
              <a:t>ÖSSZESEN: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43.500 Ft + ÁFA / év</a:t>
            </a: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871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1" grpId="0"/>
      <p:bldP spid="37" grpId="0"/>
      <p:bldP spid="82" grpId="0"/>
      <p:bldP spid="83" grpId="0"/>
      <p:bldP spid="89" grpId="0"/>
      <p:bldP spid="90" grpId="0"/>
      <p:bldP spid="96" grpId="0"/>
      <p:bldP spid="97" grpId="0"/>
      <p:bldP spid="103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rajzfilm, clipart, poszter, szimbólum látható&#10;&#10;Automatikusan generált leírás">
            <a:extLst>
              <a:ext uri="{FF2B5EF4-FFF2-40B4-BE49-F238E27FC236}">
                <a16:creationId xmlns:a16="http://schemas.microsoft.com/office/drawing/2014/main" id="{700BB5C8-5216-6BA2-F494-BFB0CFF0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654" y="5642264"/>
            <a:ext cx="897345" cy="1213455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46E5151E-0F7B-4057-802A-48EA4CD2018C}"/>
              </a:ext>
            </a:extLst>
          </p:cNvPr>
          <p:cNvGrpSpPr/>
          <p:nvPr/>
        </p:nvGrpSpPr>
        <p:grpSpPr>
          <a:xfrm>
            <a:off x="4783665" y="1081340"/>
            <a:ext cx="2391465" cy="2743200"/>
            <a:chOff x="4783665" y="1081340"/>
            <a:chExt cx="2391465" cy="27432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296F26-F896-4FFB-A6AA-BCD452EAC3A3}"/>
                </a:ext>
              </a:extLst>
            </p:cNvPr>
            <p:cNvSpPr>
              <a:spLocks noChangeAspect="1"/>
            </p:cNvSpPr>
            <p:nvPr/>
          </p:nvSpPr>
          <p:spPr>
            <a:xfrm rot="17880000">
              <a:off x="4607798" y="1257207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FF7467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97895F-7770-4ACE-9004-AE9F1D8318BF}"/>
                </a:ext>
              </a:extLst>
            </p:cNvPr>
            <p:cNvSpPr txBox="1"/>
            <p:nvPr/>
          </p:nvSpPr>
          <p:spPr>
            <a:xfrm rot="21480000">
              <a:off x="5555282" y="1204212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1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9E0ABFB-10D5-47A4-8CE3-66613EDC365F}"/>
              </a:ext>
            </a:extLst>
          </p:cNvPr>
          <p:cNvGrpSpPr/>
          <p:nvPr/>
        </p:nvGrpSpPr>
        <p:grpSpPr>
          <a:xfrm>
            <a:off x="5697001" y="1880094"/>
            <a:ext cx="2743200" cy="2391465"/>
            <a:chOff x="5697001" y="1880094"/>
            <a:chExt cx="2743200" cy="239146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B0B8ED-D4BF-49E4-B9B9-4C549A967832}"/>
                </a:ext>
              </a:extLst>
            </p:cNvPr>
            <p:cNvSpPr>
              <a:spLocks noChangeAspect="1"/>
            </p:cNvSpPr>
            <p:nvPr/>
          </p:nvSpPr>
          <p:spPr>
            <a:xfrm rot="21480000">
              <a:off x="5697001" y="1880094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4CC8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9CFA672-7A8D-42DE-9694-DC5E61357596}"/>
                </a:ext>
              </a:extLst>
            </p:cNvPr>
            <p:cNvSpPr txBox="1"/>
            <p:nvPr/>
          </p:nvSpPr>
          <p:spPr>
            <a:xfrm rot="21480000">
              <a:off x="7532028" y="2256974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2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3D66D405-3F8A-400D-8028-94DBD54A8A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6697178" y="2209809"/>
              <a:ext cx="297536" cy="409871"/>
            </a:xfrm>
            <a:custGeom>
              <a:avLst/>
              <a:gdLst>
                <a:gd name="T0" fmla="*/ 81 w 430"/>
                <a:gd name="T1" fmla="*/ 593 h 594"/>
                <a:gd name="T2" fmla="*/ 133 w 430"/>
                <a:gd name="T3" fmla="*/ 593 h 594"/>
                <a:gd name="T4" fmla="*/ 133 w 430"/>
                <a:gd name="T5" fmla="*/ 537 h 594"/>
                <a:gd name="T6" fmla="*/ 81 w 430"/>
                <a:gd name="T7" fmla="*/ 537 h 594"/>
                <a:gd name="T8" fmla="*/ 81 w 430"/>
                <a:gd name="T9" fmla="*/ 593 h 594"/>
                <a:gd name="T10" fmla="*/ 189 w 430"/>
                <a:gd name="T11" fmla="*/ 593 h 594"/>
                <a:gd name="T12" fmla="*/ 240 w 430"/>
                <a:gd name="T13" fmla="*/ 593 h 594"/>
                <a:gd name="T14" fmla="*/ 240 w 430"/>
                <a:gd name="T15" fmla="*/ 537 h 594"/>
                <a:gd name="T16" fmla="*/ 189 w 430"/>
                <a:gd name="T17" fmla="*/ 537 h 594"/>
                <a:gd name="T18" fmla="*/ 189 w 430"/>
                <a:gd name="T19" fmla="*/ 593 h 594"/>
                <a:gd name="T20" fmla="*/ 240 w 430"/>
                <a:gd name="T21" fmla="*/ 0 h 594"/>
                <a:gd name="T22" fmla="*/ 189 w 430"/>
                <a:gd name="T23" fmla="*/ 0 h 594"/>
                <a:gd name="T24" fmla="*/ 189 w 430"/>
                <a:gd name="T25" fmla="*/ 271 h 594"/>
                <a:gd name="T26" fmla="*/ 240 w 430"/>
                <a:gd name="T27" fmla="*/ 271 h 594"/>
                <a:gd name="T28" fmla="*/ 240 w 430"/>
                <a:gd name="T29" fmla="*/ 0 h 594"/>
                <a:gd name="T30" fmla="*/ 337 w 430"/>
                <a:gd name="T31" fmla="*/ 67 h 594"/>
                <a:gd name="T32" fmla="*/ 301 w 430"/>
                <a:gd name="T33" fmla="*/ 103 h 594"/>
                <a:gd name="T34" fmla="*/ 373 w 430"/>
                <a:gd name="T35" fmla="*/ 246 h 594"/>
                <a:gd name="T36" fmla="*/ 214 w 430"/>
                <a:gd name="T37" fmla="*/ 404 h 594"/>
                <a:gd name="T38" fmla="*/ 51 w 430"/>
                <a:gd name="T39" fmla="*/ 246 h 594"/>
                <a:gd name="T40" fmla="*/ 133 w 430"/>
                <a:gd name="T41" fmla="*/ 108 h 594"/>
                <a:gd name="T42" fmla="*/ 92 w 430"/>
                <a:gd name="T43" fmla="*/ 67 h 594"/>
                <a:gd name="T44" fmla="*/ 0 w 430"/>
                <a:gd name="T45" fmla="*/ 246 h 594"/>
                <a:gd name="T46" fmla="*/ 214 w 430"/>
                <a:gd name="T47" fmla="*/ 455 h 594"/>
                <a:gd name="T48" fmla="*/ 429 w 430"/>
                <a:gd name="T49" fmla="*/ 246 h 594"/>
                <a:gd name="T50" fmla="*/ 337 w 430"/>
                <a:gd name="T51" fmla="*/ 67 h 594"/>
                <a:gd name="T52" fmla="*/ 291 w 430"/>
                <a:gd name="T53" fmla="*/ 593 h 594"/>
                <a:gd name="T54" fmla="*/ 347 w 430"/>
                <a:gd name="T55" fmla="*/ 593 h 594"/>
                <a:gd name="T56" fmla="*/ 347 w 430"/>
                <a:gd name="T57" fmla="*/ 537 h 594"/>
                <a:gd name="T58" fmla="*/ 291 w 430"/>
                <a:gd name="T59" fmla="*/ 537 h 594"/>
                <a:gd name="T60" fmla="*/ 291 w 430"/>
                <a:gd name="T61" fmla="*/ 593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0" h="594">
                  <a:moveTo>
                    <a:pt x="81" y="593"/>
                  </a:moveTo>
                  <a:lnTo>
                    <a:pt x="133" y="593"/>
                  </a:lnTo>
                  <a:lnTo>
                    <a:pt x="133" y="537"/>
                  </a:lnTo>
                  <a:lnTo>
                    <a:pt x="81" y="537"/>
                  </a:lnTo>
                  <a:lnTo>
                    <a:pt x="81" y="593"/>
                  </a:lnTo>
                  <a:close/>
                  <a:moveTo>
                    <a:pt x="189" y="593"/>
                  </a:moveTo>
                  <a:lnTo>
                    <a:pt x="240" y="593"/>
                  </a:lnTo>
                  <a:lnTo>
                    <a:pt x="240" y="537"/>
                  </a:lnTo>
                  <a:lnTo>
                    <a:pt x="189" y="537"/>
                  </a:lnTo>
                  <a:lnTo>
                    <a:pt x="189" y="593"/>
                  </a:lnTo>
                  <a:close/>
                  <a:moveTo>
                    <a:pt x="240" y="0"/>
                  </a:moveTo>
                  <a:lnTo>
                    <a:pt x="189" y="0"/>
                  </a:lnTo>
                  <a:lnTo>
                    <a:pt x="189" y="271"/>
                  </a:lnTo>
                  <a:lnTo>
                    <a:pt x="240" y="271"/>
                  </a:lnTo>
                  <a:lnTo>
                    <a:pt x="240" y="0"/>
                  </a:lnTo>
                  <a:close/>
                  <a:moveTo>
                    <a:pt x="337" y="67"/>
                  </a:moveTo>
                  <a:lnTo>
                    <a:pt x="301" y="103"/>
                  </a:lnTo>
                  <a:cubicBezTo>
                    <a:pt x="342" y="133"/>
                    <a:pt x="373" y="184"/>
                    <a:pt x="373" y="246"/>
                  </a:cubicBezTo>
                  <a:cubicBezTo>
                    <a:pt x="373" y="333"/>
                    <a:pt x="301" y="404"/>
                    <a:pt x="214" y="404"/>
                  </a:cubicBezTo>
                  <a:cubicBezTo>
                    <a:pt x="127" y="404"/>
                    <a:pt x="51" y="333"/>
                    <a:pt x="51" y="246"/>
                  </a:cubicBezTo>
                  <a:cubicBezTo>
                    <a:pt x="51" y="184"/>
                    <a:pt x="87" y="133"/>
                    <a:pt x="133" y="108"/>
                  </a:cubicBezTo>
                  <a:lnTo>
                    <a:pt x="92" y="67"/>
                  </a:lnTo>
                  <a:cubicBezTo>
                    <a:pt x="35" y="108"/>
                    <a:pt x="0" y="169"/>
                    <a:pt x="0" y="246"/>
                  </a:cubicBezTo>
                  <a:cubicBezTo>
                    <a:pt x="0" y="363"/>
                    <a:pt x="97" y="455"/>
                    <a:pt x="214" y="455"/>
                  </a:cubicBezTo>
                  <a:cubicBezTo>
                    <a:pt x="332" y="455"/>
                    <a:pt x="429" y="363"/>
                    <a:pt x="429" y="246"/>
                  </a:cubicBezTo>
                  <a:cubicBezTo>
                    <a:pt x="429" y="169"/>
                    <a:pt x="388" y="108"/>
                    <a:pt x="337" y="67"/>
                  </a:cubicBezTo>
                  <a:close/>
                  <a:moveTo>
                    <a:pt x="291" y="593"/>
                  </a:moveTo>
                  <a:lnTo>
                    <a:pt x="347" y="593"/>
                  </a:lnTo>
                  <a:lnTo>
                    <a:pt x="347" y="537"/>
                  </a:lnTo>
                  <a:lnTo>
                    <a:pt x="291" y="537"/>
                  </a:lnTo>
                  <a:lnTo>
                    <a:pt x="291" y="5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39B9F61-C5D3-42DC-BD4A-9289A5E1C55E}"/>
              </a:ext>
            </a:extLst>
          </p:cNvPr>
          <p:cNvGrpSpPr/>
          <p:nvPr/>
        </p:nvGrpSpPr>
        <p:grpSpPr>
          <a:xfrm>
            <a:off x="5811570" y="2963068"/>
            <a:ext cx="2503057" cy="2743200"/>
            <a:chOff x="5811570" y="2963068"/>
            <a:chExt cx="2503057" cy="27432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419065B-6312-4ABE-BD64-A3E1121AFF85}"/>
                </a:ext>
              </a:extLst>
            </p:cNvPr>
            <p:cNvSpPr>
              <a:spLocks noChangeAspect="1"/>
            </p:cNvSpPr>
            <p:nvPr/>
          </p:nvSpPr>
          <p:spPr>
            <a:xfrm rot="3466694">
              <a:off x="5635703" y="3138935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F4C956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7066BF9-0C4D-470B-83A5-877C415A1BB7}"/>
                </a:ext>
              </a:extLst>
            </p:cNvPr>
            <p:cNvSpPr txBox="1"/>
            <p:nvPr/>
          </p:nvSpPr>
          <p:spPr>
            <a:xfrm rot="21480000">
              <a:off x="7575791" y="4482640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3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0D13D531-39BE-4C46-A1C7-B194973877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7149732" y="3528732"/>
              <a:ext cx="347126" cy="350018"/>
            </a:xfrm>
            <a:custGeom>
              <a:avLst/>
              <a:gdLst>
                <a:gd name="T0" fmla="*/ 455 w 527"/>
                <a:gd name="T1" fmla="*/ 291 h 533"/>
                <a:gd name="T2" fmla="*/ 460 w 527"/>
                <a:gd name="T3" fmla="*/ 266 h 533"/>
                <a:gd name="T4" fmla="*/ 455 w 527"/>
                <a:gd name="T5" fmla="*/ 240 h 533"/>
                <a:gd name="T6" fmla="*/ 511 w 527"/>
                <a:gd name="T7" fmla="*/ 194 h 533"/>
                <a:gd name="T8" fmla="*/ 516 w 527"/>
                <a:gd name="T9" fmla="*/ 179 h 533"/>
                <a:gd name="T10" fmla="*/ 465 w 527"/>
                <a:gd name="T11" fmla="*/ 82 h 533"/>
                <a:gd name="T12" fmla="*/ 444 w 527"/>
                <a:gd name="T13" fmla="*/ 82 h 533"/>
                <a:gd name="T14" fmla="*/ 378 w 527"/>
                <a:gd name="T15" fmla="*/ 107 h 533"/>
                <a:gd name="T16" fmla="*/ 332 w 527"/>
                <a:gd name="T17" fmla="*/ 82 h 533"/>
                <a:gd name="T18" fmla="*/ 322 w 527"/>
                <a:gd name="T19" fmla="*/ 10 h 533"/>
                <a:gd name="T20" fmla="*/ 311 w 527"/>
                <a:gd name="T21" fmla="*/ 0 h 533"/>
                <a:gd name="T22" fmla="*/ 204 w 527"/>
                <a:gd name="T23" fmla="*/ 0 h 533"/>
                <a:gd name="T24" fmla="*/ 194 w 527"/>
                <a:gd name="T25" fmla="*/ 10 h 533"/>
                <a:gd name="T26" fmla="*/ 184 w 527"/>
                <a:gd name="T27" fmla="*/ 82 h 533"/>
                <a:gd name="T28" fmla="*/ 138 w 527"/>
                <a:gd name="T29" fmla="*/ 107 h 533"/>
                <a:gd name="T30" fmla="*/ 71 w 527"/>
                <a:gd name="T31" fmla="*/ 82 h 533"/>
                <a:gd name="T32" fmla="*/ 56 w 527"/>
                <a:gd name="T33" fmla="*/ 87 h 533"/>
                <a:gd name="T34" fmla="*/ 0 w 527"/>
                <a:gd name="T35" fmla="*/ 179 h 533"/>
                <a:gd name="T36" fmla="*/ 5 w 527"/>
                <a:gd name="T37" fmla="*/ 194 h 533"/>
                <a:gd name="T38" fmla="*/ 61 w 527"/>
                <a:gd name="T39" fmla="*/ 240 h 533"/>
                <a:gd name="T40" fmla="*/ 61 w 527"/>
                <a:gd name="T41" fmla="*/ 266 h 533"/>
                <a:gd name="T42" fmla="*/ 61 w 527"/>
                <a:gd name="T43" fmla="*/ 291 h 533"/>
                <a:gd name="T44" fmla="*/ 5 w 527"/>
                <a:gd name="T45" fmla="*/ 337 h 533"/>
                <a:gd name="T46" fmla="*/ 5 w 527"/>
                <a:gd name="T47" fmla="*/ 353 h 533"/>
                <a:gd name="T48" fmla="*/ 56 w 527"/>
                <a:gd name="T49" fmla="*/ 450 h 533"/>
                <a:gd name="T50" fmla="*/ 71 w 527"/>
                <a:gd name="T51" fmla="*/ 450 h 533"/>
                <a:gd name="T52" fmla="*/ 138 w 527"/>
                <a:gd name="T53" fmla="*/ 424 h 533"/>
                <a:gd name="T54" fmla="*/ 184 w 527"/>
                <a:gd name="T55" fmla="*/ 450 h 533"/>
                <a:gd name="T56" fmla="*/ 194 w 527"/>
                <a:gd name="T57" fmla="*/ 521 h 533"/>
                <a:gd name="T58" fmla="*/ 209 w 527"/>
                <a:gd name="T59" fmla="*/ 532 h 533"/>
                <a:gd name="T60" fmla="*/ 317 w 527"/>
                <a:gd name="T61" fmla="*/ 532 h 533"/>
                <a:gd name="T62" fmla="*/ 327 w 527"/>
                <a:gd name="T63" fmla="*/ 521 h 533"/>
                <a:gd name="T64" fmla="*/ 337 w 527"/>
                <a:gd name="T65" fmla="*/ 450 h 533"/>
                <a:gd name="T66" fmla="*/ 383 w 527"/>
                <a:gd name="T67" fmla="*/ 424 h 533"/>
                <a:gd name="T68" fmla="*/ 449 w 527"/>
                <a:gd name="T69" fmla="*/ 450 h 533"/>
                <a:gd name="T70" fmla="*/ 470 w 527"/>
                <a:gd name="T71" fmla="*/ 445 h 533"/>
                <a:gd name="T72" fmla="*/ 521 w 527"/>
                <a:gd name="T73" fmla="*/ 353 h 533"/>
                <a:gd name="T74" fmla="*/ 521 w 527"/>
                <a:gd name="T75" fmla="*/ 337 h 533"/>
                <a:gd name="T76" fmla="*/ 455 w 527"/>
                <a:gd name="T77" fmla="*/ 291 h 533"/>
                <a:gd name="T78" fmla="*/ 260 w 527"/>
                <a:gd name="T79" fmla="*/ 358 h 533"/>
                <a:gd name="T80" fmla="*/ 163 w 527"/>
                <a:gd name="T81" fmla="*/ 266 h 533"/>
                <a:gd name="T82" fmla="*/ 260 w 527"/>
                <a:gd name="T83" fmla="*/ 174 h 533"/>
                <a:gd name="T84" fmla="*/ 352 w 527"/>
                <a:gd name="T85" fmla="*/ 266 h 533"/>
                <a:gd name="T86" fmla="*/ 260 w 527"/>
                <a:gd name="T87" fmla="*/ 358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" h="533">
                  <a:moveTo>
                    <a:pt x="455" y="291"/>
                  </a:moveTo>
                  <a:cubicBezTo>
                    <a:pt x="455" y="286"/>
                    <a:pt x="460" y="276"/>
                    <a:pt x="460" y="266"/>
                  </a:cubicBezTo>
                  <a:cubicBezTo>
                    <a:pt x="460" y="256"/>
                    <a:pt x="460" y="245"/>
                    <a:pt x="455" y="240"/>
                  </a:cubicBezTo>
                  <a:lnTo>
                    <a:pt x="511" y="194"/>
                  </a:lnTo>
                  <a:cubicBezTo>
                    <a:pt x="521" y="189"/>
                    <a:pt x="521" y="184"/>
                    <a:pt x="516" y="179"/>
                  </a:cubicBezTo>
                  <a:lnTo>
                    <a:pt x="465" y="82"/>
                  </a:lnTo>
                  <a:cubicBezTo>
                    <a:pt x="460" y="82"/>
                    <a:pt x="455" y="77"/>
                    <a:pt x="444" y="82"/>
                  </a:cubicBezTo>
                  <a:lnTo>
                    <a:pt x="378" y="107"/>
                  </a:lnTo>
                  <a:cubicBezTo>
                    <a:pt x="368" y="97"/>
                    <a:pt x="352" y="92"/>
                    <a:pt x="332" y="82"/>
                  </a:cubicBezTo>
                  <a:lnTo>
                    <a:pt x="322" y="10"/>
                  </a:lnTo>
                  <a:cubicBezTo>
                    <a:pt x="327" y="5"/>
                    <a:pt x="317" y="0"/>
                    <a:pt x="311" y="0"/>
                  </a:cubicBezTo>
                  <a:lnTo>
                    <a:pt x="204" y="0"/>
                  </a:lnTo>
                  <a:cubicBezTo>
                    <a:pt x="199" y="0"/>
                    <a:pt x="194" y="5"/>
                    <a:pt x="194" y="10"/>
                  </a:cubicBezTo>
                  <a:lnTo>
                    <a:pt x="184" y="82"/>
                  </a:lnTo>
                  <a:cubicBezTo>
                    <a:pt x="163" y="87"/>
                    <a:pt x="153" y="97"/>
                    <a:pt x="138" y="107"/>
                  </a:cubicBezTo>
                  <a:lnTo>
                    <a:pt x="71" y="82"/>
                  </a:lnTo>
                  <a:cubicBezTo>
                    <a:pt x="66" y="77"/>
                    <a:pt x="61" y="82"/>
                    <a:pt x="56" y="87"/>
                  </a:cubicBezTo>
                  <a:lnTo>
                    <a:pt x="0" y="179"/>
                  </a:lnTo>
                  <a:cubicBezTo>
                    <a:pt x="0" y="184"/>
                    <a:pt x="0" y="189"/>
                    <a:pt x="5" y="194"/>
                  </a:cubicBezTo>
                  <a:lnTo>
                    <a:pt x="61" y="240"/>
                  </a:lnTo>
                  <a:cubicBezTo>
                    <a:pt x="61" y="245"/>
                    <a:pt x="61" y="256"/>
                    <a:pt x="61" y="266"/>
                  </a:cubicBezTo>
                  <a:cubicBezTo>
                    <a:pt x="61" y="276"/>
                    <a:pt x="61" y="286"/>
                    <a:pt x="61" y="291"/>
                  </a:cubicBezTo>
                  <a:lnTo>
                    <a:pt x="5" y="337"/>
                  </a:lnTo>
                  <a:cubicBezTo>
                    <a:pt x="0" y="343"/>
                    <a:pt x="0" y="348"/>
                    <a:pt x="5" y="353"/>
                  </a:cubicBezTo>
                  <a:lnTo>
                    <a:pt x="56" y="450"/>
                  </a:lnTo>
                  <a:cubicBezTo>
                    <a:pt x="61" y="450"/>
                    <a:pt x="66" y="455"/>
                    <a:pt x="71" y="450"/>
                  </a:cubicBezTo>
                  <a:lnTo>
                    <a:pt x="138" y="424"/>
                  </a:lnTo>
                  <a:cubicBezTo>
                    <a:pt x="153" y="434"/>
                    <a:pt x="168" y="445"/>
                    <a:pt x="184" y="450"/>
                  </a:cubicBezTo>
                  <a:lnTo>
                    <a:pt x="194" y="521"/>
                  </a:lnTo>
                  <a:cubicBezTo>
                    <a:pt x="194" y="526"/>
                    <a:pt x="199" y="532"/>
                    <a:pt x="209" y="532"/>
                  </a:cubicBezTo>
                  <a:lnTo>
                    <a:pt x="317" y="532"/>
                  </a:lnTo>
                  <a:cubicBezTo>
                    <a:pt x="322" y="532"/>
                    <a:pt x="327" y="526"/>
                    <a:pt x="327" y="521"/>
                  </a:cubicBezTo>
                  <a:lnTo>
                    <a:pt x="337" y="450"/>
                  </a:lnTo>
                  <a:cubicBezTo>
                    <a:pt x="357" y="445"/>
                    <a:pt x="373" y="434"/>
                    <a:pt x="383" y="424"/>
                  </a:cubicBezTo>
                  <a:lnTo>
                    <a:pt x="449" y="450"/>
                  </a:lnTo>
                  <a:cubicBezTo>
                    <a:pt x="455" y="455"/>
                    <a:pt x="465" y="450"/>
                    <a:pt x="470" y="445"/>
                  </a:cubicBezTo>
                  <a:lnTo>
                    <a:pt x="521" y="353"/>
                  </a:lnTo>
                  <a:cubicBezTo>
                    <a:pt x="526" y="348"/>
                    <a:pt x="526" y="337"/>
                    <a:pt x="521" y="337"/>
                  </a:cubicBezTo>
                  <a:lnTo>
                    <a:pt x="455" y="291"/>
                  </a:lnTo>
                  <a:close/>
                  <a:moveTo>
                    <a:pt x="260" y="358"/>
                  </a:moveTo>
                  <a:cubicBezTo>
                    <a:pt x="209" y="358"/>
                    <a:pt x="163" y="317"/>
                    <a:pt x="163" y="266"/>
                  </a:cubicBezTo>
                  <a:cubicBezTo>
                    <a:pt x="163" y="215"/>
                    <a:pt x="209" y="174"/>
                    <a:pt x="260" y="174"/>
                  </a:cubicBezTo>
                  <a:cubicBezTo>
                    <a:pt x="311" y="174"/>
                    <a:pt x="352" y="215"/>
                    <a:pt x="352" y="266"/>
                  </a:cubicBezTo>
                  <a:cubicBezTo>
                    <a:pt x="352" y="317"/>
                    <a:pt x="311" y="358"/>
                    <a:pt x="260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5BFC983-7D90-4FC5-B098-78FD25434D01}"/>
              </a:ext>
            </a:extLst>
          </p:cNvPr>
          <p:cNvGrpSpPr/>
          <p:nvPr/>
        </p:nvGrpSpPr>
        <p:grpSpPr>
          <a:xfrm>
            <a:off x="4659469" y="3399188"/>
            <a:ext cx="2391465" cy="2743200"/>
            <a:chOff x="4659469" y="3399188"/>
            <a:chExt cx="2391465" cy="27432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323955-97F6-477A-82DC-066D0AF9644D}"/>
                </a:ext>
              </a:extLst>
            </p:cNvPr>
            <p:cNvSpPr>
              <a:spLocks noChangeAspect="1"/>
            </p:cNvSpPr>
            <p:nvPr/>
          </p:nvSpPr>
          <p:spPr>
            <a:xfrm rot="7080000">
              <a:off x="4483602" y="3575055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57CCC6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FD2DB76-A8B8-402D-956C-80BD0A3CE1D8}"/>
                </a:ext>
              </a:extLst>
            </p:cNvPr>
            <p:cNvSpPr txBox="1"/>
            <p:nvPr/>
          </p:nvSpPr>
          <p:spPr>
            <a:xfrm rot="21480000">
              <a:off x="5584295" y="5444165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4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B5BDF384-0D05-4A7E-A702-F223DACFE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6387806" y="4577151"/>
              <a:ext cx="384048" cy="377484"/>
            </a:xfrm>
            <a:custGeom>
              <a:avLst/>
              <a:gdLst>
                <a:gd name="T0" fmla="*/ 229 w 514"/>
                <a:gd name="T1" fmla="*/ 381 h 509"/>
                <a:gd name="T2" fmla="*/ 283 w 514"/>
                <a:gd name="T3" fmla="*/ 381 h 509"/>
                <a:gd name="T4" fmla="*/ 283 w 514"/>
                <a:gd name="T5" fmla="*/ 230 h 509"/>
                <a:gd name="T6" fmla="*/ 229 w 514"/>
                <a:gd name="T7" fmla="*/ 230 h 509"/>
                <a:gd name="T8" fmla="*/ 229 w 514"/>
                <a:gd name="T9" fmla="*/ 381 h 509"/>
                <a:gd name="T10" fmla="*/ 259 w 514"/>
                <a:gd name="T11" fmla="*/ 0 h 509"/>
                <a:gd name="T12" fmla="*/ 0 w 514"/>
                <a:gd name="T13" fmla="*/ 254 h 509"/>
                <a:gd name="T14" fmla="*/ 259 w 514"/>
                <a:gd name="T15" fmla="*/ 508 h 509"/>
                <a:gd name="T16" fmla="*/ 513 w 514"/>
                <a:gd name="T17" fmla="*/ 254 h 509"/>
                <a:gd name="T18" fmla="*/ 259 w 514"/>
                <a:gd name="T19" fmla="*/ 0 h 509"/>
                <a:gd name="T20" fmla="*/ 259 w 514"/>
                <a:gd name="T21" fmla="*/ 459 h 509"/>
                <a:gd name="T22" fmla="*/ 54 w 514"/>
                <a:gd name="T23" fmla="*/ 254 h 509"/>
                <a:gd name="T24" fmla="*/ 259 w 514"/>
                <a:gd name="T25" fmla="*/ 49 h 509"/>
                <a:gd name="T26" fmla="*/ 459 w 514"/>
                <a:gd name="T27" fmla="*/ 254 h 509"/>
                <a:gd name="T28" fmla="*/ 259 w 514"/>
                <a:gd name="T29" fmla="*/ 459 h 509"/>
                <a:gd name="T30" fmla="*/ 229 w 514"/>
                <a:gd name="T31" fmla="*/ 176 h 509"/>
                <a:gd name="T32" fmla="*/ 283 w 514"/>
                <a:gd name="T33" fmla="*/ 176 h 509"/>
                <a:gd name="T34" fmla="*/ 283 w 514"/>
                <a:gd name="T35" fmla="*/ 127 h 509"/>
                <a:gd name="T36" fmla="*/ 229 w 514"/>
                <a:gd name="T37" fmla="*/ 127 h 509"/>
                <a:gd name="T38" fmla="*/ 229 w 514"/>
                <a:gd name="T39" fmla="*/ 176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4" h="509">
                  <a:moveTo>
                    <a:pt x="229" y="381"/>
                  </a:moveTo>
                  <a:lnTo>
                    <a:pt x="283" y="381"/>
                  </a:lnTo>
                  <a:lnTo>
                    <a:pt x="283" y="230"/>
                  </a:lnTo>
                  <a:lnTo>
                    <a:pt x="229" y="230"/>
                  </a:lnTo>
                  <a:lnTo>
                    <a:pt x="229" y="381"/>
                  </a:lnTo>
                  <a:close/>
                  <a:moveTo>
                    <a:pt x="259" y="0"/>
                  </a:moveTo>
                  <a:cubicBezTo>
                    <a:pt x="117" y="0"/>
                    <a:pt x="0" y="112"/>
                    <a:pt x="0" y="254"/>
                  </a:cubicBezTo>
                  <a:cubicBezTo>
                    <a:pt x="0" y="396"/>
                    <a:pt x="120" y="508"/>
                    <a:pt x="259" y="508"/>
                  </a:cubicBezTo>
                  <a:cubicBezTo>
                    <a:pt x="398" y="508"/>
                    <a:pt x="513" y="396"/>
                    <a:pt x="513" y="254"/>
                  </a:cubicBezTo>
                  <a:cubicBezTo>
                    <a:pt x="513" y="112"/>
                    <a:pt x="396" y="0"/>
                    <a:pt x="259" y="0"/>
                  </a:cubicBezTo>
                  <a:close/>
                  <a:moveTo>
                    <a:pt x="259" y="459"/>
                  </a:moveTo>
                  <a:cubicBezTo>
                    <a:pt x="146" y="459"/>
                    <a:pt x="54" y="366"/>
                    <a:pt x="54" y="254"/>
                  </a:cubicBezTo>
                  <a:cubicBezTo>
                    <a:pt x="54" y="142"/>
                    <a:pt x="146" y="49"/>
                    <a:pt x="259" y="49"/>
                  </a:cubicBezTo>
                  <a:cubicBezTo>
                    <a:pt x="371" y="49"/>
                    <a:pt x="459" y="142"/>
                    <a:pt x="459" y="254"/>
                  </a:cubicBezTo>
                  <a:cubicBezTo>
                    <a:pt x="459" y="366"/>
                    <a:pt x="371" y="459"/>
                    <a:pt x="259" y="459"/>
                  </a:cubicBezTo>
                  <a:close/>
                  <a:moveTo>
                    <a:pt x="229" y="176"/>
                  </a:moveTo>
                  <a:lnTo>
                    <a:pt x="283" y="176"/>
                  </a:lnTo>
                  <a:lnTo>
                    <a:pt x="283" y="127"/>
                  </a:lnTo>
                  <a:lnTo>
                    <a:pt x="229" y="127"/>
                  </a:lnTo>
                  <a:lnTo>
                    <a:pt x="229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EC57F64-01F8-48A9-8439-04A03EF1DA9E}"/>
              </a:ext>
            </a:extLst>
          </p:cNvPr>
          <p:cNvGrpSpPr/>
          <p:nvPr/>
        </p:nvGrpSpPr>
        <p:grpSpPr>
          <a:xfrm>
            <a:off x="3419006" y="2964661"/>
            <a:ext cx="2743200" cy="2391465"/>
            <a:chOff x="3419006" y="2964661"/>
            <a:chExt cx="2743200" cy="239146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3D6C47D-8D2E-49B7-97A8-D4EC005F0E13}"/>
                </a:ext>
              </a:extLst>
            </p:cNvPr>
            <p:cNvSpPr>
              <a:spLocks noChangeAspect="1"/>
            </p:cNvSpPr>
            <p:nvPr/>
          </p:nvSpPr>
          <p:spPr>
            <a:xfrm rot="10680000">
              <a:off x="3419006" y="2964661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FF928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22585FA-7F00-4D60-954C-73D246478B47}"/>
                </a:ext>
              </a:extLst>
            </p:cNvPr>
            <p:cNvSpPr txBox="1"/>
            <p:nvPr/>
          </p:nvSpPr>
          <p:spPr>
            <a:xfrm rot="21480000">
              <a:off x="3592732" y="4442654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5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92985196-2A9D-43C0-93A0-D6D8EB741D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4908281" y="4626127"/>
              <a:ext cx="310897" cy="310896"/>
            </a:xfrm>
            <a:custGeom>
              <a:avLst/>
              <a:gdLst>
                <a:gd name="T0" fmla="*/ 270 w 481"/>
                <a:gd name="T1" fmla="*/ 158 h 481"/>
                <a:gd name="T2" fmla="*/ 214 w 481"/>
                <a:gd name="T3" fmla="*/ 158 h 481"/>
                <a:gd name="T4" fmla="*/ 214 w 481"/>
                <a:gd name="T5" fmla="*/ 214 h 481"/>
                <a:gd name="T6" fmla="*/ 270 w 481"/>
                <a:gd name="T7" fmla="*/ 214 h 481"/>
                <a:gd name="T8" fmla="*/ 270 w 481"/>
                <a:gd name="T9" fmla="*/ 158 h 481"/>
                <a:gd name="T10" fmla="*/ 378 w 481"/>
                <a:gd name="T11" fmla="*/ 158 h 481"/>
                <a:gd name="T12" fmla="*/ 321 w 481"/>
                <a:gd name="T13" fmla="*/ 158 h 481"/>
                <a:gd name="T14" fmla="*/ 321 w 481"/>
                <a:gd name="T15" fmla="*/ 214 h 481"/>
                <a:gd name="T16" fmla="*/ 378 w 481"/>
                <a:gd name="T17" fmla="*/ 214 h 481"/>
                <a:gd name="T18" fmla="*/ 378 w 481"/>
                <a:gd name="T19" fmla="*/ 158 h 481"/>
                <a:gd name="T20" fmla="*/ 454 w 481"/>
                <a:gd name="T21" fmla="*/ 332 h 481"/>
                <a:gd name="T22" fmla="*/ 357 w 481"/>
                <a:gd name="T23" fmla="*/ 317 h 481"/>
                <a:gd name="T24" fmla="*/ 332 w 481"/>
                <a:gd name="T25" fmla="*/ 322 h 481"/>
                <a:gd name="T26" fmla="*/ 275 w 481"/>
                <a:gd name="T27" fmla="*/ 383 h 481"/>
                <a:gd name="T28" fmla="*/ 97 w 481"/>
                <a:gd name="T29" fmla="*/ 204 h 481"/>
                <a:gd name="T30" fmla="*/ 158 w 481"/>
                <a:gd name="T31" fmla="*/ 148 h 481"/>
                <a:gd name="T32" fmla="*/ 163 w 481"/>
                <a:gd name="T33" fmla="*/ 117 h 481"/>
                <a:gd name="T34" fmla="*/ 148 w 481"/>
                <a:gd name="T35" fmla="*/ 25 h 481"/>
                <a:gd name="T36" fmla="*/ 122 w 481"/>
                <a:gd name="T37" fmla="*/ 0 h 481"/>
                <a:gd name="T38" fmla="*/ 30 w 481"/>
                <a:gd name="T39" fmla="*/ 0 h 481"/>
                <a:gd name="T40" fmla="*/ 0 w 481"/>
                <a:gd name="T41" fmla="*/ 25 h 481"/>
                <a:gd name="T42" fmla="*/ 454 w 481"/>
                <a:gd name="T43" fmla="*/ 480 h 481"/>
                <a:gd name="T44" fmla="*/ 480 w 481"/>
                <a:gd name="T45" fmla="*/ 455 h 481"/>
                <a:gd name="T46" fmla="*/ 480 w 481"/>
                <a:gd name="T47" fmla="*/ 357 h 481"/>
                <a:gd name="T48" fmla="*/ 454 w 481"/>
                <a:gd name="T49" fmla="*/ 332 h 481"/>
                <a:gd name="T50" fmla="*/ 429 w 481"/>
                <a:gd name="T51" fmla="*/ 158 h 481"/>
                <a:gd name="T52" fmla="*/ 429 w 481"/>
                <a:gd name="T53" fmla="*/ 214 h 481"/>
                <a:gd name="T54" fmla="*/ 480 w 481"/>
                <a:gd name="T55" fmla="*/ 214 h 481"/>
                <a:gd name="T56" fmla="*/ 480 w 481"/>
                <a:gd name="T57" fmla="*/ 158 h 481"/>
                <a:gd name="T58" fmla="*/ 429 w 481"/>
                <a:gd name="T59" fmla="*/ 15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1" h="481">
                  <a:moveTo>
                    <a:pt x="270" y="158"/>
                  </a:moveTo>
                  <a:lnTo>
                    <a:pt x="214" y="158"/>
                  </a:lnTo>
                  <a:lnTo>
                    <a:pt x="214" y="214"/>
                  </a:lnTo>
                  <a:lnTo>
                    <a:pt x="270" y="214"/>
                  </a:lnTo>
                  <a:lnTo>
                    <a:pt x="270" y="158"/>
                  </a:lnTo>
                  <a:close/>
                  <a:moveTo>
                    <a:pt x="378" y="158"/>
                  </a:moveTo>
                  <a:lnTo>
                    <a:pt x="321" y="158"/>
                  </a:lnTo>
                  <a:lnTo>
                    <a:pt x="321" y="214"/>
                  </a:lnTo>
                  <a:lnTo>
                    <a:pt x="378" y="214"/>
                  </a:lnTo>
                  <a:lnTo>
                    <a:pt x="378" y="158"/>
                  </a:lnTo>
                  <a:close/>
                  <a:moveTo>
                    <a:pt x="454" y="332"/>
                  </a:moveTo>
                  <a:cubicBezTo>
                    <a:pt x="424" y="332"/>
                    <a:pt x="393" y="327"/>
                    <a:pt x="357" y="317"/>
                  </a:cubicBezTo>
                  <a:cubicBezTo>
                    <a:pt x="352" y="311"/>
                    <a:pt x="342" y="317"/>
                    <a:pt x="332" y="322"/>
                  </a:cubicBezTo>
                  <a:lnTo>
                    <a:pt x="275" y="383"/>
                  </a:lnTo>
                  <a:cubicBezTo>
                    <a:pt x="199" y="342"/>
                    <a:pt x="138" y="281"/>
                    <a:pt x="97" y="204"/>
                  </a:cubicBezTo>
                  <a:lnTo>
                    <a:pt x="158" y="148"/>
                  </a:lnTo>
                  <a:cubicBezTo>
                    <a:pt x="163" y="138"/>
                    <a:pt x="168" y="127"/>
                    <a:pt x="163" y="117"/>
                  </a:cubicBezTo>
                  <a:cubicBezTo>
                    <a:pt x="153" y="92"/>
                    <a:pt x="148" y="56"/>
                    <a:pt x="148" y="25"/>
                  </a:cubicBezTo>
                  <a:cubicBezTo>
                    <a:pt x="148" y="10"/>
                    <a:pt x="138" y="0"/>
                    <a:pt x="122" y="0"/>
                  </a:cubicBezTo>
                  <a:lnTo>
                    <a:pt x="30" y="0"/>
                  </a:lnTo>
                  <a:cubicBezTo>
                    <a:pt x="10" y="0"/>
                    <a:pt x="0" y="10"/>
                    <a:pt x="0" y="25"/>
                  </a:cubicBezTo>
                  <a:cubicBezTo>
                    <a:pt x="0" y="276"/>
                    <a:pt x="204" y="480"/>
                    <a:pt x="454" y="480"/>
                  </a:cubicBezTo>
                  <a:cubicBezTo>
                    <a:pt x="470" y="480"/>
                    <a:pt x="480" y="470"/>
                    <a:pt x="480" y="455"/>
                  </a:cubicBezTo>
                  <a:lnTo>
                    <a:pt x="480" y="357"/>
                  </a:lnTo>
                  <a:cubicBezTo>
                    <a:pt x="480" y="342"/>
                    <a:pt x="470" y="332"/>
                    <a:pt x="454" y="332"/>
                  </a:cubicBezTo>
                  <a:close/>
                  <a:moveTo>
                    <a:pt x="429" y="158"/>
                  </a:moveTo>
                  <a:lnTo>
                    <a:pt x="429" y="214"/>
                  </a:lnTo>
                  <a:lnTo>
                    <a:pt x="480" y="214"/>
                  </a:lnTo>
                  <a:lnTo>
                    <a:pt x="480" y="158"/>
                  </a:lnTo>
                  <a:lnTo>
                    <a:pt x="429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05F6BF-F58A-4815-8E41-EBA0EDE13601}"/>
              </a:ext>
            </a:extLst>
          </p:cNvPr>
          <p:cNvGrpSpPr/>
          <p:nvPr/>
        </p:nvGrpSpPr>
        <p:grpSpPr>
          <a:xfrm>
            <a:off x="3526692" y="1560971"/>
            <a:ext cx="2495197" cy="2743200"/>
            <a:chOff x="3526692" y="1560971"/>
            <a:chExt cx="2495197" cy="27432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3DF9CF9-52D2-414C-9D3A-71E5D46969E2}"/>
                </a:ext>
              </a:extLst>
            </p:cNvPr>
            <p:cNvSpPr>
              <a:spLocks noChangeAspect="1"/>
            </p:cNvSpPr>
            <p:nvPr/>
          </p:nvSpPr>
          <p:spPr>
            <a:xfrm rot="14280000">
              <a:off x="3454557" y="1736838"/>
              <a:ext cx="2743200" cy="2391465"/>
            </a:xfrm>
            <a:custGeom>
              <a:avLst/>
              <a:gdLst>
                <a:gd name="connsiteX0" fmla="*/ 4184308 w 7561224"/>
                <a:gd name="connsiteY0" fmla="*/ 0 h 6591716"/>
                <a:gd name="connsiteX1" fmla="*/ 4321961 w 7561224"/>
                <a:gd name="connsiteY1" fmla="*/ 13877 h 6591716"/>
                <a:gd name="connsiteX2" fmla="*/ 4375948 w 7561224"/>
                <a:gd name="connsiteY2" fmla="*/ 30635 h 6591716"/>
                <a:gd name="connsiteX3" fmla="*/ 4408000 w 7561224"/>
                <a:gd name="connsiteY3" fmla="*/ 37341 h 6591716"/>
                <a:gd name="connsiteX4" fmla="*/ 7146197 w 7561224"/>
                <a:gd name="connsiteY4" fmla="*/ 904572 h 6591716"/>
                <a:gd name="connsiteX5" fmla="*/ 7154068 w 7561224"/>
                <a:gd name="connsiteY5" fmla="*/ 908933 h 6591716"/>
                <a:gd name="connsiteX6" fmla="*/ 7232712 w 7561224"/>
                <a:gd name="connsiteY6" fmla="*/ 933345 h 6591716"/>
                <a:gd name="connsiteX7" fmla="*/ 7561224 w 7561224"/>
                <a:gd name="connsiteY7" fmla="*/ 1428954 h 6591716"/>
                <a:gd name="connsiteX8" fmla="*/ 7518955 w 7561224"/>
                <a:gd name="connsiteY8" fmla="*/ 1638321 h 6591716"/>
                <a:gd name="connsiteX9" fmla="*/ 7498725 w 7561224"/>
                <a:gd name="connsiteY9" fmla="*/ 1675592 h 6591716"/>
                <a:gd name="connsiteX10" fmla="*/ 7494106 w 7561224"/>
                <a:gd name="connsiteY10" fmla="*/ 1694663 h 6591716"/>
                <a:gd name="connsiteX11" fmla="*/ 6593823 w 7561224"/>
                <a:gd name="connsiteY11" fmla="*/ 4255340 h 6591716"/>
                <a:gd name="connsiteX12" fmla="*/ 6589640 w 7561224"/>
                <a:gd name="connsiteY12" fmla="*/ 4275190 h 6591716"/>
                <a:gd name="connsiteX13" fmla="*/ 6572757 w 7561224"/>
                <a:gd name="connsiteY13" fmla="*/ 4315259 h 6591716"/>
                <a:gd name="connsiteX14" fmla="*/ 6545888 w 7561224"/>
                <a:gd name="connsiteY14" fmla="*/ 4391681 h 6591716"/>
                <a:gd name="connsiteX15" fmla="*/ 6541869 w 7561224"/>
                <a:gd name="connsiteY15" fmla="*/ 4404626 h 6591716"/>
                <a:gd name="connsiteX16" fmla="*/ 6537682 w 7561224"/>
                <a:gd name="connsiteY16" fmla="*/ 4412340 h 6591716"/>
                <a:gd name="connsiteX17" fmla="*/ 6521862 w 7561224"/>
                <a:gd name="connsiteY17" fmla="*/ 4446071 h 6591716"/>
                <a:gd name="connsiteX18" fmla="*/ 6512631 w 7561224"/>
                <a:gd name="connsiteY18" fmla="*/ 4458494 h 6591716"/>
                <a:gd name="connsiteX19" fmla="*/ 6478895 w 7561224"/>
                <a:gd name="connsiteY19" fmla="*/ 4520647 h 6591716"/>
                <a:gd name="connsiteX20" fmla="*/ 6238093 w 7561224"/>
                <a:gd name="connsiteY20" fmla="*/ 4739347 h 6591716"/>
                <a:gd name="connsiteX21" fmla="*/ 6232326 w 7561224"/>
                <a:gd name="connsiteY21" fmla="*/ 4742038 h 6591716"/>
                <a:gd name="connsiteX22" fmla="*/ 6159651 w 7561224"/>
                <a:gd name="connsiteY22" fmla="*/ 4789927 h 6591716"/>
                <a:gd name="connsiteX23" fmla="*/ 2908180 w 7561224"/>
                <a:gd name="connsiteY23" fmla="*/ 6491632 h 6591716"/>
                <a:gd name="connsiteX24" fmla="*/ 1725422 w 7561224"/>
                <a:gd name="connsiteY24" fmla="*/ 6121567 h 6591716"/>
                <a:gd name="connsiteX25" fmla="*/ 100085 w 7561224"/>
                <a:gd name="connsiteY25" fmla="*/ 3016015 h 6591716"/>
                <a:gd name="connsiteX26" fmla="*/ 470150 w 7561224"/>
                <a:gd name="connsiteY26" fmla="*/ 1833256 h 6591716"/>
                <a:gd name="connsiteX27" fmla="*/ 3721620 w 7561224"/>
                <a:gd name="connsiteY27" fmla="*/ 131550 h 6591716"/>
                <a:gd name="connsiteX28" fmla="*/ 3886349 w 7561224"/>
                <a:gd name="connsiteY28" fmla="*/ 65431 h 6591716"/>
                <a:gd name="connsiteX29" fmla="*/ 3904736 w 7561224"/>
                <a:gd name="connsiteY29" fmla="*/ 61117 h 6591716"/>
                <a:gd name="connsiteX30" fmla="*/ 3918446 w 7561224"/>
                <a:gd name="connsiteY30" fmla="*/ 53675 h 6591716"/>
                <a:gd name="connsiteX31" fmla="*/ 4184308 w 7561224"/>
                <a:gd name="connsiteY31" fmla="*/ 0 h 659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561224" h="6591716">
                  <a:moveTo>
                    <a:pt x="4184308" y="0"/>
                  </a:moveTo>
                  <a:cubicBezTo>
                    <a:pt x="4231461" y="0"/>
                    <a:pt x="4277498" y="4778"/>
                    <a:pt x="4321961" y="13877"/>
                  </a:cubicBezTo>
                  <a:lnTo>
                    <a:pt x="4375948" y="30635"/>
                  </a:lnTo>
                  <a:lnTo>
                    <a:pt x="4408000" y="37341"/>
                  </a:lnTo>
                  <a:lnTo>
                    <a:pt x="7146197" y="904572"/>
                  </a:lnTo>
                  <a:lnTo>
                    <a:pt x="7154068" y="908933"/>
                  </a:lnTo>
                  <a:lnTo>
                    <a:pt x="7232712" y="933345"/>
                  </a:lnTo>
                  <a:cubicBezTo>
                    <a:pt x="7425765" y="1014999"/>
                    <a:pt x="7561224" y="1206158"/>
                    <a:pt x="7561224" y="1428954"/>
                  </a:cubicBezTo>
                  <a:cubicBezTo>
                    <a:pt x="7561224" y="1503220"/>
                    <a:pt x="7546173" y="1573970"/>
                    <a:pt x="7518955" y="1638321"/>
                  </a:cubicBezTo>
                  <a:lnTo>
                    <a:pt x="7498725" y="1675592"/>
                  </a:lnTo>
                  <a:lnTo>
                    <a:pt x="7494106" y="1694663"/>
                  </a:lnTo>
                  <a:lnTo>
                    <a:pt x="6593823" y="4255340"/>
                  </a:lnTo>
                  <a:lnTo>
                    <a:pt x="6589640" y="4275190"/>
                  </a:lnTo>
                  <a:lnTo>
                    <a:pt x="6572757" y="4315259"/>
                  </a:lnTo>
                  <a:lnTo>
                    <a:pt x="6545888" y="4391681"/>
                  </a:lnTo>
                  <a:lnTo>
                    <a:pt x="6541869" y="4404626"/>
                  </a:lnTo>
                  <a:lnTo>
                    <a:pt x="6537682" y="4412340"/>
                  </a:lnTo>
                  <a:lnTo>
                    <a:pt x="6521862" y="4446071"/>
                  </a:lnTo>
                  <a:lnTo>
                    <a:pt x="6512631" y="4458494"/>
                  </a:lnTo>
                  <a:lnTo>
                    <a:pt x="6478895" y="4520647"/>
                  </a:lnTo>
                  <a:cubicBezTo>
                    <a:pt x="6417524" y="4611489"/>
                    <a:pt x="6334872" y="4686773"/>
                    <a:pt x="6238093" y="4739347"/>
                  </a:cubicBezTo>
                  <a:lnTo>
                    <a:pt x="6232326" y="4742038"/>
                  </a:lnTo>
                  <a:lnTo>
                    <a:pt x="6159651" y="4789927"/>
                  </a:lnTo>
                  <a:lnTo>
                    <a:pt x="2908180" y="6491632"/>
                  </a:lnTo>
                  <a:cubicBezTo>
                    <a:pt x="2479380" y="6716051"/>
                    <a:pt x="1949841" y="6550367"/>
                    <a:pt x="1725422" y="6121567"/>
                  </a:cubicBezTo>
                  <a:lnTo>
                    <a:pt x="100085" y="3016015"/>
                  </a:lnTo>
                  <a:cubicBezTo>
                    <a:pt x="-124335" y="2587214"/>
                    <a:pt x="41349" y="2057675"/>
                    <a:pt x="470150" y="1833256"/>
                  </a:cubicBezTo>
                  <a:lnTo>
                    <a:pt x="3721620" y="131550"/>
                  </a:lnTo>
                  <a:cubicBezTo>
                    <a:pt x="3775220" y="103498"/>
                    <a:pt x="3830394" y="81541"/>
                    <a:pt x="3886349" y="65431"/>
                  </a:cubicBezTo>
                  <a:lnTo>
                    <a:pt x="3904736" y="61117"/>
                  </a:lnTo>
                  <a:lnTo>
                    <a:pt x="3918446" y="53675"/>
                  </a:lnTo>
                  <a:cubicBezTo>
                    <a:pt x="4000161" y="19113"/>
                    <a:pt x="4090003" y="0"/>
                    <a:pt x="4184308" y="0"/>
                  </a:cubicBezTo>
                  <a:close/>
                </a:path>
              </a:pathLst>
            </a:custGeom>
            <a:solidFill>
              <a:srgbClr val="60DCF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2E47BD-4957-4EA9-B4E9-20291748D5A6}"/>
                </a:ext>
              </a:extLst>
            </p:cNvPr>
            <p:cNvSpPr txBox="1"/>
            <p:nvPr/>
          </p:nvSpPr>
          <p:spPr>
            <a:xfrm rot="21480000">
              <a:off x="3526692" y="2219688"/>
              <a:ext cx="738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6</a:t>
              </a:r>
              <a:r>
                <a:rPr lang="hu-HU" sz="2800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.</a:t>
              </a: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37F7812D-4108-4085-9FC8-02A8DAD6D9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4351357" y="3302209"/>
              <a:ext cx="317372" cy="441147"/>
            </a:xfrm>
            <a:custGeom>
              <a:avLst/>
              <a:gdLst>
                <a:gd name="T0" fmla="*/ 223 w 442"/>
                <a:gd name="T1" fmla="*/ 79 h 612"/>
                <a:gd name="T2" fmla="*/ 223 w 442"/>
                <a:gd name="T3" fmla="*/ 0 h 612"/>
                <a:gd name="T4" fmla="*/ 111 w 442"/>
                <a:gd name="T5" fmla="*/ 111 h 612"/>
                <a:gd name="T6" fmla="*/ 223 w 442"/>
                <a:gd name="T7" fmla="*/ 223 h 612"/>
                <a:gd name="T8" fmla="*/ 223 w 442"/>
                <a:gd name="T9" fmla="*/ 138 h 612"/>
                <a:gd name="T10" fmla="*/ 387 w 442"/>
                <a:gd name="T11" fmla="*/ 303 h 612"/>
                <a:gd name="T12" fmla="*/ 366 w 442"/>
                <a:gd name="T13" fmla="*/ 382 h 612"/>
                <a:gd name="T14" fmla="*/ 409 w 442"/>
                <a:gd name="T15" fmla="*/ 425 h 612"/>
                <a:gd name="T16" fmla="*/ 441 w 442"/>
                <a:gd name="T17" fmla="*/ 303 h 612"/>
                <a:gd name="T18" fmla="*/ 223 w 442"/>
                <a:gd name="T19" fmla="*/ 79 h 612"/>
                <a:gd name="T20" fmla="*/ 223 w 442"/>
                <a:gd name="T21" fmla="*/ 473 h 612"/>
                <a:gd name="T22" fmla="*/ 53 w 442"/>
                <a:gd name="T23" fmla="*/ 303 h 612"/>
                <a:gd name="T24" fmla="*/ 74 w 442"/>
                <a:gd name="T25" fmla="*/ 228 h 612"/>
                <a:gd name="T26" fmla="*/ 31 w 442"/>
                <a:gd name="T27" fmla="*/ 186 h 612"/>
                <a:gd name="T28" fmla="*/ 0 w 442"/>
                <a:gd name="T29" fmla="*/ 303 h 612"/>
                <a:gd name="T30" fmla="*/ 223 w 442"/>
                <a:gd name="T31" fmla="*/ 526 h 612"/>
                <a:gd name="T32" fmla="*/ 223 w 442"/>
                <a:gd name="T33" fmla="*/ 611 h 612"/>
                <a:gd name="T34" fmla="*/ 329 w 442"/>
                <a:gd name="T35" fmla="*/ 499 h 612"/>
                <a:gd name="T36" fmla="*/ 223 w 442"/>
                <a:gd name="T37" fmla="*/ 388 h 612"/>
                <a:gd name="T38" fmla="*/ 223 w 442"/>
                <a:gd name="T39" fmla="*/ 473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2" h="612">
                  <a:moveTo>
                    <a:pt x="223" y="79"/>
                  </a:moveTo>
                  <a:lnTo>
                    <a:pt x="223" y="0"/>
                  </a:lnTo>
                  <a:lnTo>
                    <a:pt x="111" y="111"/>
                  </a:lnTo>
                  <a:lnTo>
                    <a:pt x="223" y="223"/>
                  </a:lnTo>
                  <a:lnTo>
                    <a:pt x="223" y="138"/>
                  </a:lnTo>
                  <a:cubicBezTo>
                    <a:pt x="313" y="138"/>
                    <a:pt x="387" y="212"/>
                    <a:pt x="387" y="303"/>
                  </a:cubicBezTo>
                  <a:cubicBezTo>
                    <a:pt x="387" y="329"/>
                    <a:pt x="377" y="361"/>
                    <a:pt x="366" y="382"/>
                  </a:cubicBezTo>
                  <a:lnTo>
                    <a:pt x="409" y="425"/>
                  </a:lnTo>
                  <a:cubicBezTo>
                    <a:pt x="430" y="388"/>
                    <a:pt x="441" y="350"/>
                    <a:pt x="441" y="303"/>
                  </a:cubicBezTo>
                  <a:cubicBezTo>
                    <a:pt x="441" y="180"/>
                    <a:pt x="345" y="79"/>
                    <a:pt x="223" y="79"/>
                  </a:cubicBezTo>
                  <a:close/>
                  <a:moveTo>
                    <a:pt x="223" y="473"/>
                  </a:moveTo>
                  <a:cubicBezTo>
                    <a:pt x="127" y="473"/>
                    <a:pt x="53" y="393"/>
                    <a:pt x="53" y="303"/>
                  </a:cubicBezTo>
                  <a:cubicBezTo>
                    <a:pt x="53" y="276"/>
                    <a:pt x="63" y="249"/>
                    <a:pt x="74" y="228"/>
                  </a:cubicBezTo>
                  <a:lnTo>
                    <a:pt x="31" y="186"/>
                  </a:lnTo>
                  <a:cubicBezTo>
                    <a:pt x="10" y="223"/>
                    <a:pt x="0" y="260"/>
                    <a:pt x="0" y="303"/>
                  </a:cubicBezTo>
                  <a:cubicBezTo>
                    <a:pt x="0" y="425"/>
                    <a:pt x="101" y="526"/>
                    <a:pt x="223" y="526"/>
                  </a:cubicBezTo>
                  <a:lnTo>
                    <a:pt x="223" y="611"/>
                  </a:lnTo>
                  <a:lnTo>
                    <a:pt x="329" y="499"/>
                  </a:lnTo>
                  <a:lnTo>
                    <a:pt x="223" y="388"/>
                  </a:lnTo>
                  <a:lnTo>
                    <a:pt x="223" y="4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9C80D54-78BE-4451-8EA5-61C2EDE4F46E}"/>
              </a:ext>
            </a:extLst>
          </p:cNvPr>
          <p:cNvSpPr txBox="1"/>
          <p:nvPr/>
        </p:nvSpPr>
        <p:spPr>
          <a:xfrm>
            <a:off x="370046" y="304456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Milyen munka vár ránk?</a:t>
            </a:r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FD2E8B-6D19-4FE8-8275-CD50C39E4470}"/>
              </a:ext>
            </a:extLst>
          </p:cNvPr>
          <p:cNvSpPr txBox="1"/>
          <p:nvPr/>
        </p:nvSpPr>
        <p:spPr>
          <a:xfrm>
            <a:off x="259465" y="1914234"/>
            <a:ext cx="304406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60DCFF"/>
                </a:solidFill>
                <a:latin typeface="Bernard MT Condensed" panose="02050806060905020404" pitchFamily="18" charset="0"/>
              </a:rPr>
              <a:t>varosigazgatosag.hu</a:t>
            </a:r>
          </a:p>
          <a:p>
            <a:pPr defTabSz="1219170">
              <a:spcBef>
                <a:spcPct val="20000"/>
              </a:spcBef>
              <a:defRPr/>
            </a:pPr>
            <a:endParaRPr lang="hu-HU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hu-HU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 oldalon aloldal létrehozása a Városigazgatóságnak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80FB9C-C702-4DE9-AA36-81EFBC22401A}"/>
              </a:ext>
            </a:extLst>
          </p:cNvPr>
          <p:cNvSpPr txBox="1"/>
          <p:nvPr/>
        </p:nvSpPr>
        <p:spPr>
          <a:xfrm>
            <a:off x="6953641" y="620460"/>
            <a:ext cx="4328932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FF7467"/>
                </a:solidFill>
                <a:latin typeface="Bernard MT Condensed" panose="02050806060905020404" pitchFamily="18" charset="0"/>
              </a:rPr>
              <a:t>Technikai feladatok</a:t>
            </a:r>
            <a:endParaRPr lang="hu-HU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hu-HU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2 </a:t>
            </a:r>
            <a:r>
              <a:rPr lang="hu-HU" sz="1300" dirty="0" err="1">
                <a:solidFill>
                  <a:schemeClr val="bg1"/>
                </a:solidFill>
                <a:latin typeface="Candara" panose="020E0502030303020204" pitchFamily="34" charset="0"/>
              </a:rPr>
              <a:t>domain</a:t>
            </a: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 tulajdonjogának rendezése (szocikisber.hu, varosigazgatosag.hu)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5 </a:t>
            </a:r>
            <a:r>
              <a:rPr lang="hu-HU" sz="1300" dirty="0" err="1">
                <a:solidFill>
                  <a:schemeClr val="bg1"/>
                </a:solidFill>
                <a:latin typeface="Candara" panose="020E0502030303020204" pitchFamily="34" charset="0"/>
              </a:rPr>
              <a:t>domain</a:t>
            </a: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 közös szolgáltatóhoz való áthordozása: biztonságosabb, közös felügyelet!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072E01-9FE3-4AE9-9ADB-8A2DE2527937}"/>
              </a:ext>
            </a:extLst>
          </p:cNvPr>
          <p:cNvSpPr txBox="1"/>
          <p:nvPr/>
        </p:nvSpPr>
        <p:spPr>
          <a:xfrm>
            <a:off x="8485984" y="2024751"/>
            <a:ext cx="3640286" cy="328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4CC8EC"/>
                </a:solidFill>
                <a:latin typeface="Bernard MT Condensed" panose="02050806060905020404" pitchFamily="18" charset="0"/>
              </a:rPr>
              <a:t>kisber.hu</a:t>
            </a:r>
          </a:p>
          <a:p>
            <a:pPr defTabSz="1219170">
              <a:spcBef>
                <a:spcPct val="20000"/>
              </a:spcBef>
              <a:defRPr/>
            </a:pPr>
            <a:endParaRPr lang="hu-HU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hu-HU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új kisber.hu oldal kialakítása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kisber.hu-n található adatok átvétele az új oldalra (adat </a:t>
            </a:r>
            <a:r>
              <a:rPr lang="hu-HU" sz="1300" dirty="0" err="1">
                <a:solidFill>
                  <a:schemeClr val="bg1"/>
                </a:solidFill>
                <a:latin typeface="Candara" panose="020E0502030303020204" pitchFamily="34" charset="0"/>
              </a:rPr>
              <a:t>migrálás</a:t>
            </a: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közel 2800 db hír 2009-óta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30 db hivatali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12 db turizmus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16 db intézményi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18 db városunk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4 db e-ügyintézés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13 db letöltések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10 db választási információk aloldal átvétele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kb. 100 aloldal átvétele összesen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 oldal új tartalmakkal való feltöltése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4379AA-92D4-4AAF-BA4E-89455CB93702}"/>
              </a:ext>
            </a:extLst>
          </p:cNvPr>
          <p:cNvSpPr txBox="1"/>
          <p:nvPr/>
        </p:nvSpPr>
        <p:spPr>
          <a:xfrm>
            <a:off x="6967634" y="5540159"/>
            <a:ext cx="3718969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F4C956"/>
                </a:solidFill>
                <a:latin typeface="Bernard MT Condensed" panose="02050806060905020404" pitchFamily="18" charset="0"/>
              </a:rPr>
              <a:t>kisberigyongyszemovi.hu</a:t>
            </a:r>
            <a:endParaRPr lang="hu-HU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hu-HU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 oldalon aloldal létrehozása az óvodának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5 db aloldal átvétele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5 db hír és 5 db galéria átvétele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C8E0D6-5663-4D8C-963F-2B45FA9099D0}"/>
              </a:ext>
            </a:extLst>
          </p:cNvPr>
          <p:cNvSpPr txBox="1"/>
          <p:nvPr/>
        </p:nvSpPr>
        <p:spPr>
          <a:xfrm>
            <a:off x="240057" y="3957977"/>
            <a:ext cx="3044064" cy="1280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FF9285"/>
                </a:solidFill>
                <a:latin typeface="Bernard MT Condensed" panose="02050806060905020404" pitchFamily="18" charset="0"/>
              </a:rPr>
              <a:t>wamk.hu</a:t>
            </a:r>
            <a:endParaRPr lang="en-US" dirty="0">
              <a:solidFill>
                <a:srgbClr val="FF9285"/>
              </a:solidFill>
              <a:latin typeface="Bernard MT Condensed" panose="02050806060905020404" pitchFamily="18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en-US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 oldalon aloldal létrehozása a művelődési háznak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17 db aloldal átvétele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könyvtári katalógus átvétele</a:t>
            </a:r>
            <a:endParaRPr lang="en-US" sz="13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26FFAC-E8BE-4D4A-B049-42E017D5313B}"/>
              </a:ext>
            </a:extLst>
          </p:cNvPr>
          <p:cNvSpPr txBox="1"/>
          <p:nvPr/>
        </p:nvSpPr>
        <p:spPr>
          <a:xfrm>
            <a:off x="843876" y="5713036"/>
            <a:ext cx="5113330" cy="80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hu-HU" dirty="0">
                <a:solidFill>
                  <a:srgbClr val="57CCC6"/>
                </a:solidFill>
                <a:latin typeface="Bernard MT Condensed" panose="02050806060905020404" pitchFamily="18" charset="0"/>
              </a:rPr>
              <a:t>szocikisber.hu</a:t>
            </a:r>
            <a:endParaRPr lang="hu-HU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defTabSz="1219170">
              <a:spcBef>
                <a:spcPct val="20000"/>
              </a:spcBef>
              <a:defRPr/>
            </a:pPr>
            <a:endParaRPr lang="hu-HU" sz="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kisber.hu oldalon aloldal létrehozása az idősek otthonának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300" dirty="0">
                <a:solidFill>
                  <a:schemeClr val="bg1"/>
                </a:solidFill>
                <a:latin typeface="Candara" panose="020E0502030303020204" pitchFamily="34" charset="0"/>
              </a:rPr>
              <a:t>7 db aloldal átvétele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460E594-BFF9-418E-BAE6-F6874284695D}"/>
              </a:ext>
            </a:extLst>
          </p:cNvPr>
          <p:cNvGrpSpPr/>
          <p:nvPr/>
        </p:nvGrpSpPr>
        <p:grpSpPr>
          <a:xfrm>
            <a:off x="4652894" y="2150992"/>
            <a:ext cx="1072825" cy="1042201"/>
            <a:chOff x="4652894" y="2150992"/>
            <a:chExt cx="1072825" cy="1042201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E5C61EC-0C30-4FCA-BA60-F7C9C868F00C}"/>
                </a:ext>
              </a:extLst>
            </p:cNvPr>
            <p:cNvSpPr>
              <a:spLocks noChangeAspect="1"/>
            </p:cNvSpPr>
            <p:nvPr/>
          </p:nvSpPr>
          <p:spPr>
            <a:xfrm rot="17880000">
              <a:off x="4679274" y="2146747"/>
              <a:ext cx="1020066" cy="1072825"/>
            </a:xfrm>
            <a:custGeom>
              <a:avLst/>
              <a:gdLst>
                <a:gd name="connsiteX0" fmla="*/ 1020066 w 1020066"/>
                <a:gd name="connsiteY0" fmla="*/ 0 h 1072825"/>
                <a:gd name="connsiteX1" fmla="*/ 975588 w 1020066"/>
                <a:gd name="connsiteY1" fmla="*/ 1072825 h 1072825"/>
                <a:gd name="connsiteX2" fmla="*/ 967650 w 1020066"/>
                <a:gd name="connsiteY2" fmla="*/ 1057319 h 1072825"/>
                <a:gd name="connsiteX3" fmla="*/ 28735 w 1020066"/>
                <a:gd name="connsiteY3" fmla="*/ 531718 h 1072825"/>
                <a:gd name="connsiteX4" fmla="*/ 0 w 1020066"/>
                <a:gd name="connsiteY4" fmla="*/ 533867 h 107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066" h="1072825">
                  <a:moveTo>
                    <a:pt x="1020066" y="0"/>
                  </a:moveTo>
                  <a:lnTo>
                    <a:pt x="975588" y="1072825"/>
                  </a:lnTo>
                  <a:lnTo>
                    <a:pt x="967650" y="1057319"/>
                  </a:lnTo>
                  <a:cubicBezTo>
                    <a:pt x="768014" y="711539"/>
                    <a:pt x="401651" y="522032"/>
                    <a:pt x="28735" y="531718"/>
                  </a:cubicBezTo>
                  <a:lnTo>
                    <a:pt x="0" y="533867"/>
                  </a:lnTo>
                  <a:close/>
                </a:path>
              </a:pathLst>
            </a:custGeom>
            <a:solidFill>
              <a:srgbClr val="FF746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7FC0FA2A-F805-4128-9C75-67BFF26934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1480000">
              <a:off x="5054708" y="2150992"/>
              <a:ext cx="351631" cy="297536"/>
            </a:xfrm>
            <a:custGeom>
              <a:avLst/>
              <a:gdLst>
                <a:gd name="T0" fmla="*/ 205 w 514"/>
                <a:gd name="T1" fmla="*/ 435 h 436"/>
                <a:gd name="T2" fmla="*/ 205 w 514"/>
                <a:gd name="T3" fmla="*/ 279 h 436"/>
                <a:gd name="T4" fmla="*/ 308 w 514"/>
                <a:gd name="T5" fmla="*/ 279 h 436"/>
                <a:gd name="T6" fmla="*/ 308 w 514"/>
                <a:gd name="T7" fmla="*/ 435 h 436"/>
                <a:gd name="T8" fmla="*/ 435 w 514"/>
                <a:gd name="T9" fmla="*/ 435 h 436"/>
                <a:gd name="T10" fmla="*/ 435 w 514"/>
                <a:gd name="T11" fmla="*/ 230 h 436"/>
                <a:gd name="T12" fmla="*/ 513 w 514"/>
                <a:gd name="T13" fmla="*/ 230 h 436"/>
                <a:gd name="T14" fmla="*/ 254 w 514"/>
                <a:gd name="T15" fmla="*/ 0 h 436"/>
                <a:gd name="T16" fmla="*/ 0 w 514"/>
                <a:gd name="T17" fmla="*/ 230 h 436"/>
                <a:gd name="T18" fmla="*/ 78 w 514"/>
                <a:gd name="T19" fmla="*/ 230 h 436"/>
                <a:gd name="T20" fmla="*/ 78 w 514"/>
                <a:gd name="T21" fmla="*/ 435 h 436"/>
                <a:gd name="T22" fmla="*/ 205 w 514"/>
                <a:gd name="T23" fmla="*/ 43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4" h="436">
                  <a:moveTo>
                    <a:pt x="205" y="435"/>
                  </a:moveTo>
                  <a:lnTo>
                    <a:pt x="205" y="279"/>
                  </a:lnTo>
                  <a:lnTo>
                    <a:pt x="308" y="279"/>
                  </a:lnTo>
                  <a:lnTo>
                    <a:pt x="308" y="435"/>
                  </a:lnTo>
                  <a:lnTo>
                    <a:pt x="435" y="435"/>
                  </a:lnTo>
                  <a:lnTo>
                    <a:pt x="435" y="230"/>
                  </a:lnTo>
                  <a:lnTo>
                    <a:pt x="513" y="230"/>
                  </a:lnTo>
                  <a:lnTo>
                    <a:pt x="254" y="0"/>
                  </a:lnTo>
                  <a:lnTo>
                    <a:pt x="0" y="230"/>
                  </a:lnTo>
                  <a:lnTo>
                    <a:pt x="78" y="230"/>
                  </a:lnTo>
                  <a:lnTo>
                    <a:pt x="78" y="435"/>
                  </a:lnTo>
                  <a:lnTo>
                    <a:pt x="205" y="43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0E85455B-6734-48D2-A98E-4A217B3A8DDE}"/>
              </a:ext>
            </a:extLst>
          </p:cNvPr>
          <p:cNvSpPr>
            <a:spLocks noChangeAspect="1"/>
          </p:cNvSpPr>
          <p:nvPr/>
        </p:nvSpPr>
        <p:spPr>
          <a:xfrm>
            <a:off x="4849217" y="2523018"/>
            <a:ext cx="2103120" cy="210312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9137334-B0F8-4046-B626-C990488A424C}"/>
              </a:ext>
            </a:extLst>
          </p:cNvPr>
          <p:cNvSpPr>
            <a:spLocks noChangeAspect="1"/>
          </p:cNvSpPr>
          <p:nvPr/>
        </p:nvSpPr>
        <p:spPr>
          <a:xfrm>
            <a:off x="4982915" y="2654668"/>
            <a:ext cx="1828800" cy="1828801"/>
          </a:xfrm>
          <a:prstGeom prst="ellipse">
            <a:avLst/>
          </a:prstGeom>
          <a:noFill/>
          <a:ln w="12700">
            <a:solidFill>
              <a:schemeClr val="bg1"/>
            </a:solidFill>
            <a:prstDash val="lgDashDot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AC8FEAD-9893-4974-9CC2-66182BEC09E6}"/>
              </a:ext>
            </a:extLst>
          </p:cNvPr>
          <p:cNvSpPr txBox="1"/>
          <p:nvPr/>
        </p:nvSpPr>
        <p:spPr>
          <a:xfrm>
            <a:off x="4993715" y="3036966"/>
            <a:ext cx="1822769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hu-HU" dirty="0">
                <a:solidFill>
                  <a:schemeClr val="bg1"/>
                </a:solidFill>
                <a:latin typeface="Bernard MT Condensed" panose="02050806060905020404" pitchFamily="18" charset="0"/>
              </a:rPr>
              <a:t>kisber.hu</a:t>
            </a:r>
            <a:endParaRPr lang="en-US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  <a:p>
            <a:pPr algn="ctr" defTabSz="1219170">
              <a:spcBef>
                <a:spcPct val="20000"/>
              </a:spcBef>
              <a:defRPr/>
            </a:pPr>
            <a:endParaRPr lang="en-US" sz="4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 defTabSz="1219170">
              <a:spcBef>
                <a:spcPct val="20000"/>
              </a:spcBef>
              <a:defRPr/>
            </a:pPr>
            <a:endParaRPr lang="en-US" sz="1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hu-HU" sz="1150" dirty="0">
                <a:solidFill>
                  <a:schemeClr val="bg1"/>
                </a:solidFill>
                <a:latin typeface="Candara" panose="020E0502030303020204" pitchFamily="34" charset="0"/>
              </a:rPr>
              <a:t>és kapcsolódó lapjai.</a:t>
            </a:r>
            <a:endParaRPr lang="en-US" sz="11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2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6" grpId="0"/>
      <p:bldP spid="27" grpId="0"/>
      <p:bldP spid="28" grpId="0"/>
      <p:bldP spid="22" grpId="0" animBg="1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49999" y="2474892"/>
            <a:ext cx="5508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Köszönöm a figyelmet!</a:t>
            </a:r>
            <a:endParaRPr lang="en-US" sz="44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135879" y="3244333"/>
            <a:ext cx="1920240" cy="91440"/>
            <a:chOff x="4831644" y="3200400"/>
            <a:chExt cx="1920240" cy="91440"/>
          </a:xfrm>
        </p:grpSpPr>
        <p:sp>
          <p:nvSpPr>
            <p:cNvPr id="2" name="Rectangle 1"/>
            <p:cNvSpPr/>
            <p:nvPr/>
          </p:nvSpPr>
          <p:spPr>
            <a:xfrm>
              <a:off x="4831644" y="3200400"/>
              <a:ext cx="640080" cy="91440"/>
            </a:xfrm>
            <a:prstGeom prst="rect">
              <a:avLst/>
            </a:prstGeom>
            <a:solidFill>
              <a:srgbClr val="FF7467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71724" y="3200400"/>
              <a:ext cx="640080" cy="91440"/>
            </a:xfrm>
            <a:prstGeom prst="rect">
              <a:avLst/>
            </a:prstGeom>
            <a:solidFill>
              <a:srgbClr val="4CC8EC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1804" y="3200400"/>
              <a:ext cx="640080" cy="91440"/>
            </a:xfrm>
            <a:prstGeom prst="rect">
              <a:avLst/>
            </a:prstGeom>
            <a:solidFill>
              <a:srgbClr val="F4C956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125" y="6778911"/>
            <a:ext cx="365760" cy="98854"/>
          </a:xfrm>
          <a:prstGeom prst="rect">
            <a:avLst/>
          </a:prstGeom>
          <a:noFill/>
          <a:effectLst>
            <a:glow rad="63500">
              <a:schemeClr val="bg1">
                <a:alpha val="4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4192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709</Words>
  <Application>Microsoft Office PowerPoint</Application>
  <PresentationFormat>Szélesvásznú</PresentationFormat>
  <Paragraphs>207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Amasis MT Pro Light</vt:lpstr>
      <vt:lpstr>Arial</vt:lpstr>
      <vt:lpstr>Bernard MT Condensed</vt:lpstr>
      <vt:lpstr>Calibri</vt:lpstr>
      <vt:lpstr>Calibri Light</vt:lpstr>
      <vt:lpstr>Candara</vt:lpstr>
      <vt:lpstr>Wingdings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Notice</dc:title>
  <dc:creator>james</dc:creator>
  <cp:lastModifiedBy>Schulmann István</cp:lastModifiedBy>
  <cp:revision>437</cp:revision>
  <dcterms:created xsi:type="dcterms:W3CDTF">2016-09-28T22:08:47Z</dcterms:created>
  <dcterms:modified xsi:type="dcterms:W3CDTF">2024-04-03T00:18:28Z</dcterms:modified>
</cp:coreProperties>
</file>